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4" r:id="rId19"/>
    <p:sldId id="273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DFF7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8870" autoAdjust="0"/>
  </p:normalViewPr>
  <p:slideViewPr>
    <p:cSldViewPr snapToGrid="0" snapToObjects="1" showGuides="1">
      <p:cViewPr varScale="1">
        <p:scale>
          <a:sx n="77" d="100"/>
          <a:sy n="77" d="100"/>
        </p:scale>
        <p:origin x="-1568" y="-96"/>
      </p:cViewPr>
      <p:guideLst>
        <p:guide orient="horz" pos="4319"/>
        <p:guide pos="25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printerSettings" Target="printerSettings/printerSettings1.bin"/><Relationship Id="rId47" Type="http://schemas.openxmlformats.org/officeDocument/2006/relationships/presProps" Target="presProps.xml"/><Relationship Id="rId48" Type="http://schemas.openxmlformats.org/officeDocument/2006/relationships/viewProps" Target="viewProps.xml"/><Relationship Id="rId49" Type="http://schemas.openxmlformats.org/officeDocument/2006/relationships/theme" Target="theme/theme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E8847-3E74-BB43-AF3D-E9C47599BBA6}" type="datetimeFigureOut">
              <a:rPr lang="en-US" smtClean="0"/>
              <a:t>3/12/18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7D75F-9B49-E746-9CDE-4CF2FD27BF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4582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E8847-3E74-BB43-AF3D-E9C47599BBA6}" type="datetimeFigureOut">
              <a:rPr lang="en-US" smtClean="0"/>
              <a:t>3/12/18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7D75F-9B49-E746-9CDE-4CF2FD27BF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871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E8847-3E74-BB43-AF3D-E9C47599BBA6}" type="datetimeFigureOut">
              <a:rPr lang="en-US" smtClean="0"/>
              <a:t>3/12/18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7D75F-9B49-E746-9CDE-4CF2FD27BF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7162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E8847-3E74-BB43-AF3D-E9C47599BBA6}" type="datetimeFigureOut">
              <a:rPr lang="en-US" smtClean="0"/>
              <a:t>3/12/18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7D75F-9B49-E746-9CDE-4CF2FD27BF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5374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E8847-3E74-BB43-AF3D-E9C47599BBA6}" type="datetimeFigureOut">
              <a:rPr lang="en-US" smtClean="0"/>
              <a:t>3/12/18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7D75F-9B49-E746-9CDE-4CF2FD27BF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5990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E8847-3E74-BB43-AF3D-E9C47599BBA6}" type="datetimeFigureOut">
              <a:rPr lang="en-US" smtClean="0"/>
              <a:t>3/12/18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7D75F-9B49-E746-9CDE-4CF2FD27BF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6405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E8847-3E74-BB43-AF3D-E9C47599BBA6}" type="datetimeFigureOut">
              <a:rPr lang="en-US" smtClean="0"/>
              <a:t>3/12/18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7D75F-9B49-E746-9CDE-4CF2FD27BF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1106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E8847-3E74-BB43-AF3D-E9C47599BBA6}" type="datetimeFigureOut">
              <a:rPr lang="en-US" smtClean="0"/>
              <a:t>3/12/18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7D75F-9B49-E746-9CDE-4CF2FD27BF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8406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E8847-3E74-BB43-AF3D-E9C47599BBA6}" type="datetimeFigureOut">
              <a:rPr lang="en-US" smtClean="0"/>
              <a:t>3/12/18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7D75F-9B49-E746-9CDE-4CF2FD27BF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2536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E8847-3E74-BB43-AF3D-E9C47599BBA6}" type="datetimeFigureOut">
              <a:rPr lang="en-US" smtClean="0"/>
              <a:t>3/12/18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7D75F-9B49-E746-9CDE-4CF2FD27BF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133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E8847-3E74-BB43-AF3D-E9C47599BBA6}" type="datetimeFigureOut">
              <a:rPr lang="en-US" smtClean="0"/>
              <a:t>3/12/18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7D75F-9B49-E746-9CDE-4CF2FD27BF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8908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CE8847-3E74-BB43-AF3D-E9C47599BBA6}" type="datetimeFigureOut">
              <a:rPr lang="en-US" smtClean="0"/>
              <a:t>3/12/18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7D75F-9B49-E746-9CDE-4CF2FD27BF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9517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4" Type="http://schemas.openxmlformats.org/officeDocument/2006/relationships/image" Target="../media/image3.emf"/><Relationship Id="rId5" Type="http://schemas.openxmlformats.org/officeDocument/2006/relationships/image" Target="../media/image4.emf"/><Relationship Id="rId6" Type="http://schemas.openxmlformats.org/officeDocument/2006/relationships/image" Target="../media/image5.emf"/><Relationship Id="rId7" Type="http://schemas.openxmlformats.org/officeDocument/2006/relationships/image" Target="../media/image6.emf"/><Relationship Id="rId8" Type="http://schemas.openxmlformats.org/officeDocument/2006/relationships/image" Target="../media/image7.emf"/><Relationship Id="rId9" Type="http://schemas.openxmlformats.org/officeDocument/2006/relationships/image" Target="../media/image8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4" Type="http://schemas.openxmlformats.org/officeDocument/2006/relationships/image" Target="../media/image59.emf"/><Relationship Id="rId5" Type="http://schemas.openxmlformats.org/officeDocument/2006/relationships/image" Target="../media/image60.emf"/><Relationship Id="rId6" Type="http://schemas.openxmlformats.org/officeDocument/2006/relationships/image" Target="../media/image6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4" Type="http://schemas.openxmlformats.org/officeDocument/2006/relationships/image" Target="../media/image64.png"/><Relationship Id="rId5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4" Type="http://schemas.openxmlformats.org/officeDocument/2006/relationships/image" Target="../media/image67.emf"/><Relationship Id="rId5" Type="http://schemas.openxmlformats.org/officeDocument/2006/relationships/image" Target="../media/image68.emf"/><Relationship Id="rId6" Type="http://schemas.openxmlformats.org/officeDocument/2006/relationships/image" Target="../media/image69.emf"/><Relationship Id="rId7" Type="http://schemas.openxmlformats.org/officeDocument/2006/relationships/image" Target="../media/image70.emf"/><Relationship Id="rId8" Type="http://schemas.openxmlformats.org/officeDocument/2006/relationships/image" Target="../media/image7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4" Type="http://schemas.openxmlformats.org/officeDocument/2006/relationships/image" Target="../media/image72.emf"/><Relationship Id="rId5" Type="http://schemas.openxmlformats.org/officeDocument/2006/relationships/image" Target="../media/image73.emf"/><Relationship Id="rId6" Type="http://schemas.openxmlformats.org/officeDocument/2006/relationships/image" Target="../media/image74.emf"/><Relationship Id="rId7" Type="http://schemas.openxmlformats.org/officeDocument/2006/relationships/image" Target="../media/image7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emf"/><Relationship Id="rId4" Type="http://schemas.openxmlformats.org/officeDocument/2006/relationships/image" Target="../media/image78.emf"/><Relationship Id="rId5" Type="http://schemas.openxmlformats.org/officeDocument/2006/relationships/image" Target="../media/image79.emf"/><Relationship Id="rId6" Type="http://schemas.openxmlformats.org/officeDocument/2006/relationships/image" Target="../media/image8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6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4" Type="http://schemas.openxmlformats.org/officeDocument/2006/relationships/image" Target="../media/image83.emf"/><Relationship Id="rId5" Type="http://schemas.openxmlformats.org/officeDocument/2006/relationships/image" Target="../media/image84.emf"/><Relationship Id="rId6" Type="http://schemas.openxmlformats.org/officeDocument/2006/relationships/image" Target="../media/image85.emf"/><Relationship Id="rId7" Type="http://schemas.openxmlformats.org/officeDocument/2006/relationships/image" Target="../media/image86.emf"/><Relationship Id="rId8" Type="http://schemas.openxmlformats.org/officeDocument/2006/relationships/image" Target="../media/image8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4" Type="http://schemas.openxmlformats.org/officeDocument/2006/relationships/image" Target="../media/image90.emf"/><Relationship Id="rId5" Type="http://schemas.openxmlformats.org/officeDocument/2006/relationships/image" Target="../media/image91.emf"/><Relationship Id="rId6" Type="http://schemas.openxmlformats.org/officeDocument/2006/relationships/image" Target="../media/image92.emf"/><Relationship Id="rId7" Type="http://schemas.openxmlformats.org/officeDocument/2006/relationships/image" Target="../media/image93.emf"/><Relationship Id="rId8" Type="http://schemas.openxmlformats.org/officeDocument/2006/relationships/image" Target="../media/image94.emf"/><Relationship Id="rId9" Type="http://schemas.openxmlformats.org/officeDocument/2006/relationships/image" Target="../media/image95.emf"/><Relationship Id="rId10" Type="http://schemas.openxmlformats.org/officeDocument/2006/relationships/image" Target="../media/image9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emf"/><Relationship Id="rId4" Type="http://schemas.openxmlformats.org/officeDocument/2006/relationships/image" Target="../media/image99.emf"/><Relationship Id="rId5" Type="http://schemas.openxmlformats.org/officeDocument/2006/relationships/image" Target="../media/image10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7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emf"/><Relationship Id="rId4" Type="http://schemas.openxmlformats.org/officeDocument/2006/relationships/image" Target="../media/image103.emf"/><Relationship Id="rId5" Type="http://schemas.openxmlformats.org/officeDocument/2006/relationships/image" Target="../media/image104.emf"/><Relationship Id="rId6" Type="http://schemas.openxmlformats.org/officeDocument/2006/relationships/image" Target="../media/image10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1.png"/></Relationships>
</file>

<file path=ppt/slides/_rels/slide1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15.emf"/><Relationship Id="rId12" Type="http://schemas.openxmlformats.org/officeDocument/2006/relationships/image" Target="../media/image11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6.emf"/><Relationship Id="rId3" Type="http://schemas.openxmlformats.org/officeDocument/2006/relationships/image" Target="../media/image107.emf"/><Relationship Id="rId4" Type="http://schemas.openxmlformats.org/officeDocument/2006/relationships/image" Target="../media/image108.emf"/><Relationship Id="rId5" Type="http://schemas.openxmlformats.org/officeDocument/2006/relationships/image" Target="../media/image109.emf"/><Relationship Id="rId6" Type="http://schemas.openxmlformats.org/officeDocument/2006/relationships/image" Target="../media/image110.emf"/><Relationship Id="rId7" Type="http://schemas.openxmlformats.org/officeDocument/2006/relationships/image" Target="../media/image111.emf"/><Relationship Id="rId8" Type="http://schemas.openxmlformats.org/officeDocument/2006/relationships/image" Target="../media/image112.emf"/><Relationship Id="rId9" Type="http://schemas.openxmlformats.org/officeDocument/2006/relationships/image" Target="../media/image113.emf"/><Relationship Id="rId10" Type="http://schemas.openxmlformats.org/officeDocument/2006/relationships/image" Target="../media/image114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4" Type="http://schemas.openxmlformats.org/officeDocument/2006/relationships/image" Target="../media/image11.emf"/><Relationship Id="rId5" Type="http://schemas.openxmlformats.org/officeDocument/2006/relationships/image" Target="../media/image12.emf"/><Relationship Id="rId6" Type="http://schemas.openxmlformats.org/officeDocument/2006/relationships/image" Target="../media/image13.emf"/><Relationship Id="rId7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emf"/><Relationship Id="rId4" Type="http://schemas.openxmlformats.org/officeDocument/2006/relationships/image" Target="../media/image11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5.emf"/></Relationships>
</file>

<file path=ppt/slides/_rels/slide2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26.emf"/><Relationship Id="rId12" Type="http://schemas.openxmlformats.org/officeDocument/2006/relationships/image" Target="../media/image127.emf"/><Relationship Id="rId13" Type="http://schemas.openxmlformats.org/officeDocument/2006/relationships/image" Target="../media/image128.emf"/><Relationship Id="rId14" Type="http://schemas.openxmlformats.org/officeDocument/2006/relationships/image" Target="../media/image12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8.emf"/><Relationship Id="rId3" Type="http://schemas.openxmlformats.org/officeDocument/2006/relationships/image" Target="../media/image109.emf"/><Relationship Id="rId4" Type="http://schemas.openxmlformats.org/officeDocument/2006/relationships/image" Target="../media/image119.emf"/><Relationship Id="rId5" Type="http://schemas.openxmlformats.org/officeDocument/2006/relationships/image" Target="../media/image120.emf"/><Relationship Id="rId6" Type="http://schemas.openxmlformats.org/officeDocument/2006/relationships/image" Target="../media/image121.emf"/><Relationship Id="rId7" Type="http://schemas.openxmlformats.org/officeDocument/2006/relationships/image" Target="../media/image122.emf"/><Relationship Id="rId8" Type="http://schemas.openxmlformats.org/officeDocument/2006/relationships/image" Target="../media/image123.emf"/><Relationship Id="rId9" Type="http://schemas.openxmlformats.org/officeDocument/2006/relationships/image" Target="../media/image124.emf"/><Relationship Id="rId10" Type="http://schemas.openxmlformats.org/officeDocument/2006/relationships/image" Target="../media/image125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emf"/><Relationship Id="rId4" Type="http://schemas.openxmlformats.org/officeDocument/2006/relationships/image" Target="../media/image132.emf"/><Relationship Id="rId5" Type="http://schemas.openxmlformats.org/officeDocument/2006/relationships/image" Target="../media/image133.emf"/><Relationship Id="rId6" Type="http://schemas.openxmlformats.org/officeDocument/2006/relationships/image" Target="../media/image13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0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emf"/><Relationship Id="rId4" Type="http://schemas.openxmlformats.org/officeDocument/2006/relationships/image" Target="../media/image13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5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emf"/><Relationship Id="rId4" Type="http://schemas.openxmlformats.org/officeDocument/2006/relationships/image" Target="../media/image139.emf"/><Relationship Id="rId5" Type="http://schemas.openxmlformats.org/officeDocument/2006/relationships/image" Target="../media/image140.emf"/><Relationship Id="rId6" Type="http://schemas.openxmlformats.org/officeDocument/2006/relationships/image" Target="../media/image141.emf"/><Relationship Id="rId7" Type="http://schemas.openxmlformats.org/officeDocument/2006/relationships/image" Target="../media/image14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7.emf"/></Relationships>
</file>

<file path=ppt/slides/_rels/slide2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52.emf"/><Relationship Id="rId12" Type="http://schemas.openxmlformats.org/officeDocument/2006/relationships/image" Target="../media/image153.emf"/><Relationship Id="rId13" Type="http://schemas.openxmlformats.org/officeDocument/2006/relationships/image" Target="../media/image154.emf"/><Relationship Id="rId14" Type="http://schemas.openxmlformats.org/officeDocument/2006/relationships/image" Target="../media/image155.emf"/><Relationship Id="rId15" Type="http://schemas.openxmlformats.org/officeDocument/2006/relationships/image" Target="../media/image15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3.emf"/><Relationship Id="rId3" Type="http://schemas.openxmlformats.org/officeDocument/2006/relationships/image" Target="../media/image144.emf"/><Relationship Id="rId4" Type="http://schemas.openxmlformats.org/officeDocument/2006/relationships/image" Target="../media/image145.emf"/><Relationship Id="rId5" Type="http://schemas.openxmlformats.org/officeDocument/2006/relationships/image" Target="../media/image146.emf"/><Relationship Id="rId6" Type="http://schemas.openxmlformats.org/officeDocument/2006/relationships/image" Target="../media/image147.emf"/><Relationship Id="rId7" Type="http://schemas.openxmlformats.org/officeDocument/2006/relationships/image" Target="../media/image148.emf"/><Relationship Id="rId8" Type="http://schemas.openxmlformats.org/officeDocument/2006/relationships/image" Target="../media/image149.emf"/><Relationship Id="rId9" Type="http://schemas.openxmlformats.org/officeDocument/2006/relationships/image" Target="../media/image150.emf"/><Relationship Id="rId10" Type="http://schemas.openxmlformats.org/officeDocument/2006/relationships/image" Target="../media/image151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7.emf"/><Relationship Id="rId3" Type="http://schemas.openxmlformats.org/officeDocument/2006/relationships/image" Target="../media/image158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4" Type="http://schemas.openxmlformats.org/officeDocument/2006/relationships/image" Target="../media/image160.emf"/><Relationship Id="rId5" Type="http://schemas.openxmlformats.org/officeDocument/2006/relationships/image" Target="../media/image161.emf"/><Relationship Id="rId6" Type="http://schemas.openxmlformats.org/officeDocument/2006/relationships/image" Target="../media/image162.emf"/><Relationship Id="rId7" Type="http://schemas.openxmlformats.org/officeDocument/2006/relationships/image" Target="../media/image163.emf"/><Relationship Id="rId8" Type="http://schemas.openxmlformats.org/officeDocument/2006/relationships/image" Target="../media/image16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1.png"/></Relationships>
</file>

<file path=ppt/slides/_rels/slide2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72.emf"/><Relationship Id="rId12" Type="http://schemas.openxmlformats.org/officeDocument/2006/relationships/image" Target="../media/image173.emf"/><Relationship Id="rId13" Type="http://schemas.openxmlformats.org/officeDocument/2006/relationships/image" Target="../media/image17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4.emf"/><Relationship Id="rId3" Type="http://schemas.openxmlformats.org/officeDocument/2006/relationships/image" Target="../media/image165.emf"/><Relationship Id="rId4" Type="http://schemas.openxmlformats.org/officeDocument/2006/relationships/image" Target="../media/image166.emf"/><Relationship Id="rId5" Type="http://schemas.openxmlformats.org/officeDocument/2006/relationships/image" Target="../media/image167.emf"/><Relationship Id="rId6" Type="http://schemas.openxmlformats.org/officeDocument/2006/relationships/image" Target="../media/image168.emf"/><Relationship Id="rId7" Type="http://schemas.openxmlformats.org/officeDocument/2006/relationships/image" Target="../media/image68.emf"/><Relationship Id="rId8" Type="http://schemas.openxmlformats.org/officeDocument/2006/relationships/image" Target="../media/image169.emf"/><Relationship Id="rId9" Type="http://schemas.openxmlformats.org/officeDocument/2006/relationships/image" Target="../media/image170.emf"/><Relationship Id="rId10" Type="http://schemas.openxmlformats.org/officeDocument/2006/relationships/image" Target="../media/image171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emf"/><Relationship Id="rId4" Type="http://schemas.openxmlformats.org/officeDocument/2006/relationships/image" Target="../media/image177.emf"/><Relationship Id="rId5" Type="http://schemas.openxmlformats.org/officeDocument/2006/relationships/image" Target="../media/image178.emf"/><Relationship Id="rId6" Type="http://schemas.openxmlformats.org/officeDocument/2006/relationships/image" Target="../media/image179.emf"/><Relationship Id="rId7" Type="http://schemas.openxmlformats.org/officeDocument/2006/relationships/image" Target="../media/image180.emf"/><Relationship Id="rId8" Type="http://schemas.openxmlformats.org/officeDocument/2006/relationships/image" Target="../media/image181.emf"/><Relationship Id="rId9" Type="http://schemas.openxmlformats.org/officeDocument/2006/relationships/image" Target="../media/image18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5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4" Type="http://schemas.openxmlformats.org/officeDocument/2006/relationships/image" Target="../media/image14.emf"/><Relationship Id="rId5" Type="http://schemas.openxmlformats.org/officeDocument/2006/relationships/image" Target="../media/image13.emf"/><Relationship Id="rId6" Type="http://schemas.openxmlformats.org/officeDocument/2006/relationships/image" Target="../media/image1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emf"/><Relationship Id="rId4" Type="http://schemas.openxmlformats.org/officeDocument/2006/relationships/image" Target="../media/image185.emf"/><Relationship Id="rId5" Type="http://schemas.openxmlformats.org/officeDocument/2006/relationships/image" Target="../media/image186.emf"/><Relationship Id="rId6" Type="http://schemas.openxmlformats.org/officeDocument/2006/relationships/image" Target="../media/image187.emf"/><Relationship Id="rId7" Type="http://schemas.openxmlformats.org/officeDocument/2006/relationships/image" Target="../media/image188.emf"/><Relationship Id="rId8" Type="http://schemas.openxmlformats.org/officeDocument/2006/relationships/image" Target="../media/image137.emf"/><Relationship Id="rId9" Type="http://schemas.openxmlformats.org/officeDocument/2006/relationships/image" Target="../media/image189.emf"/><Relationship Id="rId10" Type="http://schemas.openxmlformats.org/officeDocument/2006/relationships/image" Target="../media/image19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3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emf"/><Relationship Id="rId4" Type="http://schemas.openxmlformats.org/officeDocument/2006/relationships/image" Target="../media/image192.emf"/><Relationship Id="rId5" Type="http://schemas.openxmlformats.org/officeDocument/2006/relationships/image" Target="../media/image13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6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emf"/><Relationship Id="rId4" Type="http://schemas.openxmlformats.org/officeDocument/2006/relationships/image" Target="../media/image195.emf"/><Relationship Id="rId5" Type="http://schemas.openxmlformats.org/officeDocument/2006/relationships/image" Target="../media/image19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3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emf"/><Relationship Id="rId4" Type="http://schemas.openxmlformats.org/officeDocument/2006/relationships/image" Target="../media/image200.emf"/><Relationship Id="rId5" Type="http://schemas.openxmlformats.org/officeDocument/2006/relationships/image" Target="../media/image201.emf"/><Relationship Id="rId6" Type="http://schemas.openxmlformats.org/officeDocument/2006/relationships/image" Target="../media/image13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8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emf"/><Relationship Id="rId4" Type="http://schemas.openxmlformats.org/officeDocument/2006/relationships/image" Target="../media/image1.emf"/><Relationship Id="rId5" Type="http://schemas.openxmlformats.org/officeDocument/2006/relationships/image" Target="../media/image2.emf"/><Relationship Id="rId6" Type="http://schemas.openxmlformats.org/officeDocument/2006/relationships/image" Target="../media/image3.emf"/><Relationship Id="rId7" Type="http://schemas.openxmlformats.org/officeDocument/2006/relationships/image" Target="../media/image203.emf"/><Relationship Id="rId8" Type="http://schemas.openxmlformats.org/officeDocument/2006/relationships/image" Target="../media/image20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emf"/><Relationship Id="rId4" Type="http://schemas.openxmlformats.org/officeDocument/2006/relationships/image" Target="../media/image207.emf"/><Relationship Id="rId5" Type="http://schemas.openxmlformats.org/officeDocument/2006/relationships/image" Target="../media/image208.emf"/><Relationship Id="rId6" Type="http://schemas.openxmlformats.org/officeDocument/2006/relationships/image" Target="../media/image209.emf"/><Relationship Id="rId7" Type="http://schemas.openxmlformats.org/officeDocument/2006/relationships/image" Target="../media/image210.emf"/><Relationship Id="rId8" Type="http://schemas.openxmlformats.org/officeDocument/2006/relationships/image" Target="../media/image211.emf"/><Relationship Id="rId9" Type="http://schemas.openxmlformats.org/officeDocument/2006/relationships/image" Target="../media/image21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5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emf"/><Relationship Id="rId4" Type="http://schemas.openxmlformats.org/officeDocument/2006/relationships/image" Target="../media/image207.emf"/><Relationship Id="rId5" Type="http://schemas.openxmlformats.org/officeDocument/2006/relationships/image" Target="../media/image208.emf"/><Relationship Id="rId6" Type="http://schemas.openxmlformats.org/officeDocument/2006/relationships/image" Target="../media/image209.emf"/><Relationship Id="rId7" Type="http://schemas.openxmlformats.org/officeDocument/2006/relationships/image" Target="../media/image210.emf"/><Relationship Id="rId8" Type="http://schemas.openxmlformats.org/officeDocument/2006/relationships/image" Target="../media/image211.emf"/><Relationship Id="rId9" Type="http://schemas.openxmlformats.org/officeDocument/2006/relationships/image" Target="../media/image21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5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emf"/><Relationship Id="rId4" Type="http://schemas.openxmlformats.org/officeDocument/2006/relationships/image" Target="../media/image214.emf"/><Relationship Id="rId5" Type="http://schemas.openxmlformats.org/officeDocument/2006/relationships/image" Target="../media/image215.emf"/><Relationship Id="rId6" Type="http://schemas.openxmlformats.org/officeDocument/2006/relationships/image" Target="../media/image216.emf"/><Relationship Id="rId7" Type="http://schemas.openxmlformats.org/officeDocument/2006/relationships/image" Target="../media/image217.emf"/><Relationship Id="rId8" Type="http://schemas.openxmlformats.org/officeDocument/2006/relationships/image" Target="../media/image218.emf"/><Relationship Id="rId9" Type="http://schemas.openxmlformats.org/officeDocument/2006/relationships/image" Target="../media/image219.emf"/><Relationship Id="rId10" Type="http://schemas.openxmlformats.org/officeDocument/2006/relationships/image" Target="../media/image22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7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emf"/><Relationship Id="rId4" Type="http://schemas.openxmlformats.org/officeDocument/2006/relationships/image" Target="../media/image223.emf"/><Relationship Id="rId5" Type="http://schemas.openxmlformats.org/officeDocument/2006/relationships/image" Target="../media/image22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1.emf"/></Relationships>
</file>

<file path=ppt/slides/_rels/slide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9.emf"/><Relationship Id="rId12" Type="http://schemas.openxmlformats.org/officeDocument/2006/relationships/image" Target="../media/image20.emf"/><Relationship Id="rId13" Type="http://schemas.openxmlformats.org/officeDocument/2006/relationships/image" Target="../media/image21.emf"/><Relationship Id="rId14" Type="http://schemas.openxmlformats.org/officeDocument/2006/relationships/image" Target="../media/image22.emf"/><Relationship Id="rId15" Type="http://schemas.openxmlformats.org/officeDocument/2006/relationships/image" Target="../media/image2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emf"/><Relationship Id="rId3" Type="http://schemas.openxmlformats.org/officeDocument/2006/relationships/image" Target="../media/image2.emf"/><Relationship Id="rId4" Type="http://schemas.openxmlformats.org/officeDocument/2006/relationships/image" Target="../media/image3.emf"/><Relationship Id="rId5" Type="http://schemas.openxmlformats.org/officeDocument/2006/relationships/image" Target="../media/image4.emf"/><Relationship Id="rId6" Type="http://schemas.openxmlformats.org/officeDocument/2006/relationships/image" Target="../media/image5.emf"/><Relationship Id="rId7" Type="http://schemas.openxmlformats.org/officeDocument/2006/relationships/image" Target="../media/image6.emf"/><Relationship Id="rId8" Type="http://schemas.openxmlformats.org/officeDocument/2006/relationships/image" Target="../media/image7.emf"/><Relationship Id="rId9" Type="http://schemas.openxmlformats.org/officeDocument/2006/relationships/image" Target="../media/image17.emf"/><Relationship Id="rId10" Type="http://schemas.openxmlformats.org/officeDocument/2006/relationships/image" Target="../media/image18.e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emf"/><Relationship Id="rId4" Type="http://schemas.openxmlformats.org/officeDocument/2006/relationships/image" Target="../media/image227.emf"/><Relationship Id="rId5" Type="http://schemas.openxmlformats.org/officeDocument/2006/relationships/image" Target="../media/image228.emf"/><Relationship Id="rId6" Type="http://schemas.openxmlformats.org/officeDocument/2006/relationships/image" Target="../media/image229.emf"/><Relationship Id="rId7" Type="http://schemas.openxmlformats.org/officeDocument/2006/relationships/image" Target="../media/image230.emf"/><Relationship Id="rId8" Type="http://schemas.openxmlformats.org/officeDocument/2006/relationships/image" Target="../media/image23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5.emf"/></Relationships>
</file>

<file path=ppt/slides/_rels/slide4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40.emf"/><Relationship Id="rId12" Type="http://schemas.openxmlformats.org/officeDocument/2006/relationships/image" Target="../media/image24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7.emf"/><Relationship Id="rId3" Type="http://schemas.openxmlformats.org/officeDocument/2006/relationships/image" Target="../media/image232.emf"/><Relationship Id="rId4" Type="http://schemas.openxmlformats.org/officeDocument/2006/relationships/image" Target="../media/image233.emf"/><Relationship Id="rId5" Type="http://schemas.openxmlformats.org/officeDocument/2006/relationships/image" Target="../media/image234.emf"/><Relationship Id="rId6" Type="http://schemas.openxmlformats.org/officeDocument/2006/relationships/image" Target="../media/image235.emf"/><Relationship Id="rId7" Type="http://schemas.openxmlformats.org/officeDocument/2006/relationships/image" Target="../media/image236.emf"/><Relationship Id="rId8" Type="http://schemas.openxmlformats.org/officeDocument/2006/relationships/image" Target="../media/image237.emf"/><Relationship Id="rId9" Type="http://schemas.openxmlformats.org/officeDocument/2006/relationships/image" Target="../media/image238.emf"/><Relationship Id="rId10" Type="http://schemas.openxmlformats.org/officeDocument/2006/relationships/image" Target="../media/image239.e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emf"/><Relationship Id="rId4" Type="http://schemas.openxmlformats.org/officeDocument/2006/relationships/image" Target="../media/image243.emf"/><Relationship Id="rId5" Type="http://schemas.openxmlformats.org/officeDocument/2006/relationships/image" Target="../media/image244.emf"/><Relationship Id="rId6" Type="http://schemas.openxmlformats.org/officeDocument/2006/relationships/image" Target="../media/image245.emf"/><Relationship Id="rId7" Type="http://schemas.openxmlformats.org/officeDocument/2006/relationships/image" Target="../media/image24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0.e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8.emf"/><Relationship Id="rId4" Type="http://schemas.openxmlformats.org/officeDocument/2006/relationships/image" Target="../media/image249.emf"/><Relationship Id="rId5" Type="http://schemas.openxmlformats.org/officeDocument/2006/relationships/image" Target="../media/image250.emf"/><Relationship Id="rId6" Type="http://schemas.openxmlformats.org/officeDocument/2006/relationships/image" Target="../media/image251.emf"/><Relationship Id="rId7" Type="http://schemas.openxmlformats.org/officeDocument/2006/relationships/image" Target="../media/image252.emf"/><Relationship Id="rId8" Type="http://schemas.openxmlformats.org/officeDocument/2006/relationships/image" Target="../media/image25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7.em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4.emf"/></Relationships>
</file>

<file path=ppt/slides/_rels/slide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7.emf"/><Relationship Id="rId12" Type="http://schemas.openxmlformats.org/officeDocument/2006/relationships/image" Target="../media/image2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emf"/><Relationship Id="rId3" Type="http://schemas.openxmlformats.org/officeDocument/2006/relationships/image" Target="../media/image6.emf"/><Relationship Id="rId4" Type="http://schemas.openxmlformats.org/officeDocument/2006/relationships/image" Target="../media/image7.emf"/><Relationship Id="rId5" Type="http://schemas.openxmlformats.org/officeDocument/2006/relationships/image" Target="../media/image17.emf"/><Relationship Id="rId6" Type="http://schemas.openxmlformats.org/officeDocument/2006/relationships/image" Target="../media/image18.emf"/><Relationship Id="rId7" Type="http://schemas.openxmlformats.org/officeDocument/2006/relationships/image" Target="../media/image19.emf"/><Relationship Id="rId8" Type="http://schemas.openxmlformats.org/officeDocument/2006/relationships/image" Target="../media/image24.emf"/><Relationship Id="rId9" Type="http://schemas.openxmlformats.org/officeDocument/2006/relationships/image" Target="../media/image25.emf"/><Relationship Id="rId10" Type="http://schemas.openxmlformats.org/officeDocument/2006/relationships/image" Target="../media/image26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4" Type="http://schemas.openxmlformats.org/officeDocument/2006/relationships/image" Target="../media/image31.emf"/><Relationship Id="rId5" Type="http://schemas.openxmlformats.org/officeDocument/2006/relationships/image" Target="../media/image32.emf"/><Relationship Id="rId6" Type="http://schemas.openxmlformats.org/officeDocument/2006/relationships/image" Target="../media/image33.emf"/><Relationship Id="rId7" Type="http://schemas.openxmlformats.org/officeDocument/2006/relationships/image" Target="../media/image3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emf"/></Relationships>
</file>

<file path=ppt/slides/_rels/slide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4.emf"/><Relationship Id="rId12" Type="http://schemas.openxmlformats.org/officeDocument/2006/relationships/image" Target="../media/image45.emf"/><Relationship Id="rId13" Type="http://schemas.openxmlformats.org/officeDocument/2006/relationships/image" Target="../media/image46.emf"/><Relationship Id="rId14" Type="http://schemas.openxmlformats.org/officeDocument/2006/relationships/image" Target="../media/image47.emf"/><Relationship Id="rId15" Type="http://schemas.openxmlformats.org/officeDocument/2006/relationships/image" Target="../media/image4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emf"/><Relationship Id="rId3" Type="http://schemas.openxmlformats.org/officeDocument/2006/relationships/image" Target="../media/image36.emf"/><Relationship Id="rId4" Type="http://schemas.openxmlformats.org/officeDocument/2006/relationships/image" Target="../media/image37.emf"/><Relationship Id="rId5" Type="http://schemas.openxmlformats.org/officeDocument/2006/relationships/image" Target="../media/image38.emf"/><Relationship Id="rId6" Type="http://schemas.openxmlformats.org/officeDocument/2006/relationships/image" Target="../media/image39.emf"/><Relationship Id="rId7" Type="http://schemas.openxmlformats.org/officeDocument/2006/relationships/image" Target="../media/image40.emf"/><Relationship Id="rId8" Type="http://schemas.openxmlformats.org/officeDocument/2006/relationships/image" Target="../media/image41.emf"/><Relationship Id="rId9" Type="http://schemas.openxmlformats.org/officeDocument/2006/relationships/image" Target="../media/image42.emf"/><Relationship Id="rId10" Type="http://schemas.openxmlformats.org/officeDocument/2006/relationships/image" Target="../media/image43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4" Type="http://schemas.openxmlformats.org/officeDocument/2006/relationships/image" Target="../media/image51.emf"/><Relationship Id="rId5" Type="http://schemas.openxmlformats.org/officeDocument/2006/relationships/image" Target="../media/image52.emf"/><Relationship Id="rId6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4" Type="http://schemas.openxmlformats.org/officeDocument/2006/relationships/image" Target="../media/image5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Arrow Connector 5"/>
          <p:cNvCxnSpPr/>
          <p:nvPr/>
        </p:nvCxnSpPr>
        <p:spPr>
          <a:xfrm flipV="1">
            <a:off x="4555383" y="3576237"/>
            <a:ext cx="970337" cy="608943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4559763" y="1790813"/>
            <a:ext cx="0" cy="23713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4559763" y="4162141"/>
            <a:ext cx="2636583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3174859" y="4162140"/>
            <a:ext cx="1384906" cy="152807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8683" y="5690211"/>
            <a:ext cx="241300" cy="2159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7026" y="1787189"/>
            <a:ext cx="215900" cy="2159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7903" y="4350434"/>
            <a:ext cx="215900" cy="304800"/>
          </a:xfrm>
          <a:prstGeom prst="rect">
            <a:avLst/>
          </a:prstGeom>
        </p:spPr>
      </p:pic>
      <p:pic>
        <p:nvPicPr>
          <p:cNvPr id="20" name="Picture 19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2872" y="3517938"/>
            <a:ext cx="254000" cy="279400"/>
          </a:xfrm>
          <a:prstGeom prst="rect">
            <a:avLst/>
          </a:prstGeom>
        </p:spPr>
      </p:pic>
      <p:pic>
        <p:nvPicPr>
          <p:cNvPr id="21" name="Picture 20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6021" y="4273223"/>
            <a:ext cx="266700" cy="279400"/>
          </a:xfrm>
          <a:prstGeom prst="rect">
            <a:avLst/>
          </a:prstGeom>
        </p:spPr>
      </p:pic>
      <p:pic>
        <p:nvPicPr>
          <p:cNvPr id="22" name="Picture 21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9020" y="4235123"/>
            <a:ext cx="266700" cy="317500"/>
          </a:xfrm>
          <a:prstGeom prst="rect">
            <a:avLst/>
          </a:prstGeom>
        </p:spPr>
      </p:pic>
      <p:pic>
        <p:nvPicPr>
          <p:cNvPr id="23" name="Picture 22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9841" y="3523327"/>
            <a:ext cx="241300" cy="279400"/>
          </a:xfrm>
          <a:prstGeom prst="rect">
            <a:avLst/>
          </a:prstGeom>
        </p:spPr>
      </p:pic>
      <p:pic>
        <p:nvPicPr>
          <p:cNvPr id="24" name="Picture 23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7903" y="3258737"/>
            <a:ext cx="1676400" cy="317500"/>
          </a:xfrm>
          <a:prstGeom prst="rect">
            <a:avLst/>
          </a:prstGeom>
        </p:spPr>
      </p:pic>
      <p:cxnSp>
        <p:nvCxnSpPr>
          <p:cNvPr id="28" name="Straight Arrow Connector 27"/>
          <p:cNvCxnSpPr/>
          <p:nvPr/>
        </p:nvCxnSpPr>
        <p:spPr>
          <a:xfrm flipH="1" flipV="1">
            <a:off x="4559763" y="3523327"/>
            <a:ext cx="1" cy="66185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V="1">
            <a:off x="4559764" y="4162140"/>
            <a:ext cx="568854" cy="706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H="1">
            <a:off x="4239841" y="4185178"/>
            <a:ext cx="319923" cy="35299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V="1">
            <a:off x="3367127" y="3362045"/>
            <a:ext cx="0" cy="2152864"/>
          </a:xfrm>
          <a:prstGeom prst="straightConnector1">
            <a:avLst/>
          </a:prstGeom>
          <a:ln>
            <a:prstDash val="dash"/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V="1">
            <a:off x="6890101" y="2016343"/>
            <a:ext cx="0" cy="2152864"/>
          </a:xfrm>
          <a:prstGeom prst="straightConnector1">
            <a:avLst/>
          </a:prstGeom>
          <a:ln>
            <a:prstDash val="dash"/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V="1">
            <a:off x="5664074" y="3362045"/>
            <a:ext cx="0" cy="2152864"/>
          </a:xfrm>
          <a:prstGeom prst="straightConnector1">
            <a:avLst/>
          </a:prstGeom>
          <a:ln>
            <a:prstDash val="dash"/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H="1">
            <a:off x="5664074" y="4162140"/>
            <a:ext cx="1226027" cy="1352769"/>
          </a:xfrm>
          <a:prstGeom prst="straightConnector1">
            <a:avLst/>
          </a:prstGeom>
          <a:ln>
            <a:prstDash val="dash"/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V="1">
            <a:off x="3360750" y="5514909"/>
            <a:ext cx="2330338" cy="1"/>
          </a:xfrm>
          <a:prstGeom prst="straightConnector1">
            <a:avLst/>
          </a:prstGeom>
          <a:ln>
            <a:prstDash val="dash"/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V="1">
            <a:off x="3394596" y="3362044"/>
            <a:ext cx="2330338" cy="1"/>
          </a:xfrm>
          <a:prstGeom prst="straightConnector1">
            <a:avLst/>
          </a:prstGeom>
          <a:ln>
            <a:prstDash val="dash"/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 flipV="1">
            <a:off x="4586777" y="2000698"/>
            <a:ext cx="2330338" cy="1"/>
          </a:xfrm>
          <a:prstGeom prst="straightConnector1">
            <a:avLst/>
          </a:prstGeom>
          <a:ln>
            <a:prstDash val="dash"/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H="1">
            <a:off x="3360750" y="2003089"/>
            <a:ext cx="1226027" cy="1352769"/>
          </a:xfrm>
          <a:prstGeom prst="straightConnector1">
            <a:avLst/>
          </a:prstGeom>
          <a:ln>
            <a:prstDash val="dash"/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H="1">
            <a:off x="5691088" y="2016344"/>
            <a:ext cx="1226027" cy="1352769"/>
          </a:xfrm>
          <a:prstGeom prst="straightConnector1">
            <a:avLst/>
          </a:prstGeom>
          <a:ln>
            <a:prstDash val="dash"/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89863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8875071">
            <a:off x="2140871" y="960086"/>
            <a:ext cx="2932151" cy="293215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068078" y="2081210"/>
            <a:ext cx="917193" cy="646704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4056814" y="1222858"/>
            <a:ext cx="0" cy="2480991"/>
          </a:xfrm>
          <a:prstGeom prst="line">
            <a:avLst/>
          </a:prstGeom>
          <a:ln>
            <a:solidFill>
              <a:srgbClr val="0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162644" y="858352"/>
            <a:ext cx="14150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Zug an </a:t>
            </a:r>
            <a:r>
              <a:rPr lang="en-US" dirty="0" err="1" smtClean="0"/>
              <a:t>Feder</a:t>
            </a:r>
            <a:endParaRPr lang="en-US" dirty="0" smtClean="0"/>
          </a:p>
          <a:p>
            <a:r>
              <a:rPr lang="en-US" dirty="0" smtClean="0"/>
              <a:t>(</a:t>
            </a:r>
            <a:r>
              <a:rPr lang="en-US" dirty="0" err="1" smtClean="0"/>
              <a:t>Auslenkung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7958" y="2009474"/>
            <a:ext cx="368300" cy="190500"/>
          </a:xfrm>
          <a:prstGeom prst="rect">
            <a:avLst/>
          </a:prstGeom>
        </p:spPr>
      </p:pic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7958" y="2654994"/>
            <a:ext cx="381000" cy="190500"/>
          </a:xfrm>
          <a:prstGeom prst="rect">
            <a:avLst/>
          </a:prstGeom>
        </p:spPr>
      </p:pic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1291" y="2008290"/>
            <a:ext cx="254000" cy="190500"/>
          </a:xfrm>
          <a:prstGeom prst="rect">
            <a:avLst/>
          </a:prstGeom>
        </p:spPr>
      </p:pic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1291" y="2654994"/>
            <a:ext cx="266700" cy="19050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975491" y="1305166"/>
            <a:ext cx="176383" cy="216351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0875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3809878" y="2257584"/>
            <a:ext cx="870111" cy="870111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4238113" y="1152310"/>
            <a:ext cx="0" cy="1563847"/>
          </a:xfrm>
          <a:prstGeom prst="straightConnector1">
            <a:avLst/>
          </a:prstGeom>
          <a:ln w="57150" cmpd="sng">
            <a:solidFill>
              <a:schemeClr val="tx1"/>
            </a:solidFill>
            <a:headEnd type="triangle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9196" y="3377658"/>
            <a:ext cx="304800" cy="393700"/>
          </a:xfrm>
          <a:prstGeom prst="rect">
            <a:avLst/>
          </a:prstGeom>
        </p:spPr>
      </p:pic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5352" y="1680004"/>
            <a:ext cx="774700" cy="3556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516" b="89879" l="5654" r="83192"/>
                    </a14:imgEffect>
                  </a14:imgLayer>
                </a14:imgProps>
              </a:ext>
            </a:extLst>
          </a:blip>
          <a:srcRect r="17075"/>
          <a:stretch/>
        </p:blipFill>
        <p:spPr>
          <a:xfrm flipH="1">
            <a:off x="152637" y="1661977"/>
            <a:ext cx="5467415" cy="2931436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>
            <a:off x="4238113" y="2739673"/>
            <a:ext cx="0" cy="1563847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34040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Straight Connector 50"/>
          <p:cNvCxnSpPr/>
          <p:nvPr/>
        </p:nvCxnSpPr>
        <p:spPr>
          <a:xfrm>
            <a:off x="2272589" y="638061"/>
            <a:ext cx="1960108" cy="2101612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H="1">
            <a:off x="4266548" y="638061"/>
            <a:ext cx="3461445" cy="2078832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V="1">
            <a:off x="4232697" y="2750724"/>
            <a:ext cx="4887" cy="1835387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>
            <a:off x="4238113" y="2739673"/>
            <a:ext cx="4916" cy="1481539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4238113" y="638061"/>
            <a:ext cx="0" cy="2000718"/>
          </a:xfrm>
          <a:prstGeom prst="line">
            <a:avLst/>
          </a:prstGeom>
          <a:ln>
            <a:solidFill>
              <a:schemeClr val="tx1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Freeform 20"/>
          <p:cNvSpPr/>
          <p:nvPr/>
        </p:nvSpPr>
        <p:spPr>
          <a:xfrm rot="14798650">
            <a:off x="3911409" y="1766329"/>
            <a:ext cx="130596" cy="575025"/>
          </a:xfrm>
          <a:custGeom>
            <a:avLst/>
            <a:gdLst>
              <a:gd name="connsiteX0" fmla="*/ 0 w 296063"/>
              <a:gd name="connsiteY0" fmla="*/ 0 h 679868"/>
              <a:gd name="connsiteX1" fmla="*/ 295071 w 296063"/>
              <a:gd name="connsiteY1" fmla="*/ 295037 h 679868"/>
              <a:gd name="connsiteX2" fmla="*/ 102633 w 296063"/>
              <a:gd name="connsiteY2" fmla="*/ 679868 h 679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6063" h="679868">
                <a:moveTo>
                  <a:pt x="0" y="0"/>
                </a:moveTo>
                <a:cubicBezTo>
                  <a:pt x="138983" y="90863"/>
                  <a:pt x="277966" y="181726"/>
                  <a:pt x="295071" y="295037"/>
                </a:cubicBezTo>
                <a:cubicBezTo>
                  <a:pt x="312176" y="408348"/>
                  <a:pt x="102633" y="679868"/>
                  <a:pt x="102633" y="679868"/>
                </a:cubicBezTo>
              </a:path>
            </a:pathLst>
          </a:cu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/>
          <p:cNvSpPr/>
          <p:nvPr/>
        </p:nvSpPr>
        <p:spPr>
          <a:xfrm rot="17490324">
            <a:off x="4519252" y="1800199"/>
            <a:ext cx="204352" cy="722389"/>
          </a:xfrm>
          <a:custGeom>
            <a:avLst/>
            <a:gdLst>
              <a:gd name="connsiteX0" fmla="*/ 0 w 296063"/>
              <a:gd name="connsiteY0" fmla="*/ 0 h 679868"/>
              <a:gd name="connsiteX1" fmla="*/ 295071 w 296063"/>
              <a:gd name="connsiteY1" fmla="*/ 295037 h 679868"/>
              <a:gd name="connsiteX2" fmla="*/ 102633 w 296063"/>
              <a:gd name="connsiteY2" fmla="*/ 679868 h 679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6063" h="679868">
                <a:moveTo>
                  <a:pt x="0" y="0"/>
                </a:moveTo>
                <a:cubicBezTo>
                  <a:pt x="138983" y="90863"/>
                  <a:pt x="277966" y="181726"/>
                  <a:pt x="295071" y="295037"/>
                </a:cubicBezTo>
                <a:cubicBezTo>
                  <a:pt x="312176" y="408348"/>
                  <a:pt x="102633" y="679868"/>
                  <a:pt x="102633" y="679868"/>
                </a:cubicBezTo>
              </a:path>
            </a:pathLst>
          </a:cu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8608" y="2157921"/>
            <a:ext cx="190500" cy="139700"/>
          </a:xfrm>
          <a:prstGeom prst="rect">
            <a:avLst/>
          </a:prstGeom>
        </p:spPr>
      </p:pic>
      <p:pic>
        <p:nvPicPr>
          <p:cNvPr id="27" name="Picture 26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7908" y="2739673"/>
            <a:ext cx="1003300" cy="241300"/>
          </a:xfrm>
          <a:prstGeom prst="rect">
            <a:avLst/>
          </a:prstGeom>
        </p:spPr>
      </p:pic>
      <p:pic>
        <p:nvPicPr>
          <p:cNvPr id="28" name="Picture 27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7908" y="3236809"/>
            <a:ext cx="1003300" cy="292100"/>
          </a:xfrm>
          <a:prstGeom prst="rect">
            <a:avLst/>
          </a:prstGeom>
        </p:spPr>
      </p:pic>
      <p:pic>
        <p:nvPicPr>
          <p:cNvPr id="29" name="Picture 28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6249" y="2162891"/>
            <a:ext cx="190500" cy="292100"/>
          </a:xfrm>
          <a:prstGeom prst="rect">
            <a:avLst/>
          </a:prstGeom>
        </p:spPr>
      </p:pic>
      <p:pic>
        <p:nvPicPr>
          <p:cNvPr id="30" name="Picture 29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6249" y="3513255"/>
            <a:ext cx="1231900" cy="368300"/>
          </a:xfrm>
          <a:prstGeom prst="rect">
            <a:avLst/>
          </a:prstGeom>
        </p:spPr>
      </p:pic>
      <p:pic>
        <p:nvPicPr>
          <p:cNvPr id="32" name="Picture 31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4413" y="1917690"/>
            <a:ext cx="292100" cy="355600"/>
          </a:xfrm>
          <a:prstGeom prst="rect">
            <a:avLst/>
          </a:prstGeom>
        </p:spPr>
      </p:pic>
      <p:pic>
        <p:nvPicPr>
          <p:cNvPr id="33" name="Picture 32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2099" y="2033267"/>
            <a:ext cx="292100" cy="355600"/>
          </a:xfrm>
          <a:prstGeom prst="rect">
            <a:avLst/>
          </a:prstGeom>
        </p:spPr>
      </p:pic>
      <p:cxnSp>
        <p:nvCxnSpPr>
          <p:cNvPr id="45" name="Straight Arrow Connector 44"/>
          <p:cNvCxnSpPr/>
          <p:nvPr/>
        </p:nvCxnSpPr>
        <p:spPr>
          <a:xfrm flipH="1" flipV="1">
            <a:off x="3252643" y="1693333"/>
            <a:ext cx="972079" cy="102356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V="1">
            <a:off x="4224323" y="2159259"/>
            <a:ext cx="972079" cy="591464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3" name="Rectangle 62"/>
          <p:cNvSpPr/>
          <p:nvPr/>
        </p:nvSpPr>
        <p:spPr>
          <a:xfrm>
            <a:off x="1848556" y="381000"/>
            <a:ext cx="945444" cy="257061"/>
          </a:xfrm>
          <a:prstGeom prst="rect">
            <a:avLst/>
          </a:prstGeom>
          <a:pattFill prst="wdUpDiag">
            <a:fgClr>
              <a:schemeClr val="tx1">
                <a:lumMod val="75000"/>
                <a:lumOff val="25000"/>
              </a:schemeClr>
            </a:fgClr>
            <a:bgClr>
              <a:prstClr val="white"/>
            </a:bgClr>
          </a:patt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/>
          <p:cNvSpPr/>
          <p:nvPr/>
        </p:nvSpPr>
        <p:spPr>
          <a:xfrm>
            <a:off x="7255271" y="404869"/>
            <a:ext cx="945444" cy="257061"/>
          </a:xfrm>
          <a:prstGeom prst="rect">
            <a:avLst/>
          </a:prstGeom>
          <a:pattFill prst="wdUpDiag">
            <a:fgClr>
              <a:schemeClr val="tx1">
                <a:lumMod val="75000"/>
                <a:lumOff val="25000"/>
              </a:schemeClr>
            </a:fgClr>
            <a:bgClr>
              <a:prstClr val="white"/>
            </a:bgClr>
          </a:patt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3928608" y="4586111"/>
            <a:ext cx="678141" cy="423333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5502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/>
          <p:cNvSpPr/>
          <p:nvPr/>
        </p:nvSpPr>
        <p:spPr>
          <a:xfrm>
            <a:off x="3521803" y="1485618"/>
            <a:ext cx="221922" cy="508000"/>
          </a:xfrm>
          <a:custGeom>
            <a:avLst/>
            <a:gdLst>
              <a:gd name="connsiteX0" fmla="*/ 169334 w 221922"/>
              <a:gd name="connsiteY0" fmla="*/ 0 h 508000"/>
              <a:gd name="connsiteX1" fmla="*/ 211667 w 221922"/>
              <a:gd name="connsiteY1" fmla="*/ 310444 h 508000"/>
              <a:gd name="connsiteX2" fmla="*/ 0 w 221922"/>
              <a:gd name="connsiteY2" fmla="*/ 508000 h 50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1922" h="508000">
                <a:moveTo>
                  <a:pt x="169334" y="0"/>
                </a:moveTo>
                <a:cubicBezTo>
                  <a:pt x="204611" y="112888"/>
                  <a:pt x="239889" y="225777"/>
                  <a:pt x="211667" y="310444"/>
                </a:cubicBezTo>
                <a:cubicBezTo>
                  <a:pt x="183445" y="395111"/>
                  <a:pt x="0" y="508000"/>
                  <a:pt x="0" y="508000"/>
                </a:cubicBez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/>
          <p:cNvSpPr/>
          <p:nvPr/>
        </p:nvSpPr>
        <p:spPr>
          <a:xfrm>
            <a:off x="3870960" y="2159892"/>
            <a:ext cx="406400" cy="207388"/>
          </a:xfrm>
          <a:custGeom>
            <a:avLst/>
            <a:gdLst>
              <a:gd name="connsiteX0" fmla="*/ 0 w 406400"/>
              <a:gd name="connsiteY0" fmla="*/ 207388 h 207388"/>
              <a:gd name="connsiteX1" fmla="*/ 182880 w 406400"/>
              <a:gd name="connsiteY1" fmla="*/ 4188 h 207388"/>
              <a:gd name="connsiteX2" fmla="*/ 406400 w 406400"/>
              <a:gd name="connsiteY2" fmla="*/ 65148 h 207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06400" h="207388">
                <a:moveTo>
                  <a:pt x="0" y="207388"/>
                </a:moveTo>
                <a:cubicBezTo>
                  <a:pt x="57573" y="117641"/>
                  <a:pt x="115147" y="27895"/>
                  <a:pt x="182880" y="4188"/>
                </a:cubicBezTo>
                <a:cubicBezTo>
                  <a:pt x="250613" y="-19519"/>
                  <a:pt x="406400" y="65148"/>
                  <a:pt x="406400" y="65148"/>
                </a:cubicBez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4"/>
          <p:cNvSpPr/>
          <p:nvPr/>
        </p:nvSpPr>
        <p:spPr>
          <a:xfrm>
            <a:off x="3891280" y="1412240"/>
            <a:ext cx="345440" cy="236895"/>
          </a:xfrm>
          <a:custGeom>
            <a:avLst/>
            <a:gdLst>
              <a:gd name="connsiteX0" fmla="*/ 0 w 345440"/>
              <a:gd name="connsiteY0" fmla="*/ 0 h 236895"/>
              <a:gd name="connsiteX1" fmla="*/ 132080 w 345440"/>
              <a:gd name="connsiteY1" fmla="*/ 233680 h 236895"/>
              <a:gd name="connsiteX2" fmla="*/ 345440 w 345440"/>
              <a:gd name="connsiteY2" fmla="*/ 142240 h 236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5440" h="236895">
                <a:moveTo>
                  <a:pt x="0" y="0"/>
                </a:moveTo>
                <a:cubicBezTo>
                  <a:pt x="37253" y="104986"/>
                  <a:pt x="74507" y="209973"/>
                  <a:pt x="132080" y="233680"/>
                </a:cubicBezTo>
                <a:cubicBezTo>
                  <a:pt x="189653" y="257387"/>
                  <a:pt x="345440" y="142240"/>
                  <a:pt x="345440" y="142240"/>
                </a:cubicBez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4238113" y="2739673"/>
            <a:ext cx="4916" cy="1481539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 flipH="1" flipV="1">
            <a:off x="3252643" y="1693333"/>
            <a:ext cx="972079" cy="102356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V="1">
            <a:off x="4224323" y="2159259"/>
            <a:ext cx="972079" cy="591464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4249587" y="1150688"/>
            <a:ext cx="0" cy="1566206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3319841" y="1150688"/>
            <a:ext cx="972079" cy="591464"/>
          </a:xfrm>
          <a:prstGeom prst="straightConnector1">
            <a:avLst/>
          </a:prstGeom>
          <a:ln w="57150" cmpd="sng"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3012" y="2647044"/>
            <a:ext cx="190500" cy="139700"/>
          </a:xfrm>
          <a:prstGeom prst="rect">
            <a:avLst/>
          </a:prstGeom>
        </p:spPr>
      </p:pic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760" y="1159228"/>
            <a:ext cx="190500" cy="2921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441892" y="1400528"/>
            <a:ext cx="2805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.</a:t>
            </a:r>
            <a:endParaRPr lang="en-US" sz="2800" b="1" dirty="0"/>
          </a:p>
        </p:txBody>
      </p:sp>
      <p:cxnSp>
        <p:nvCxnSpPr>
          <p:cNvPr id="19" name="Curved Connector 18"/>
          <p:cNvCxnSpPr/>
          <p:nvPr/>
        </p:nvCxnSpPr>
        <p:spPr>
          <a:xfrm flipV="1">
            <a:off x="4135120" y="1229360"/>
            <a:ext cx="548640" cy="256258"/>
          </a:xfrm>
          <a:prstGeom prst="curvedConnector3">
            <a:avLst/>
          </a:prstGeom>
          <a:ln w="635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Curved Connector 22"/>
          <p:cNvCxnSpPr/>
          <p:nvPr/>
        </p:nvCxnSpPr>
        <p:spPr>
          <a:xfrm flipV="1">
            <a:off x="3743725" y="2366336"/>
            <a:ext cx="391395" cy="256258"/>
          </a:xfrm>
          <a:prstGeom prst="curvedConnector3">
            <a:avLst/>
          </a:prstGeom>
          <a:ln w="635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6" name="Picture 25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1625" y="1044928"/>
            <a:ext cx="292100" cy="355600"/>
          </a:xfrm>
          <a:prstGeom prst="rect">
            <a:avLst/>
          </a:prstGeom>
        </p:spPr>
      </p:pic>
      <p:pic>
        <p:nvPicPr>
          <p:cNvPr id="27" name="Picture 26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760" y="2539093"/>
            <a:ext cx="292100" cy="355600"/>
          </a:xfrm>
          <a:prstGeom prst="rect">
            <a:avLst/>
          </a:prstGeom>
        </p:spPr>
      </p:pic>
      <p:pic>
        <p:nvPicPr>
          <p:cNvPr id="29" name="Picture 28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9841" y="2159892"/>
            <a:ext cx="292100" cy="355600"/>
          </a:xfrm>
          <a:prstGeom prst="rect">
            <a:avLst/>
          </a:prstGeom>
        </p:spPr>
      </p:pic>
      <p:pic>
        <p:nvPicPr>
          <p:cNvPr id="30" name="Picture 29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3560" y="1772920"/>
            <a:ext cx="520700" cy="355600"/>
          </a:xfrm>
          <a:prstGeom prst="rect">
            <a:avLst/>
          </a:prstGeom>
        </p:spPr>
      </p:pic>
      <p:pic>
        <p:nvPicPr>
          <p:cNvPr id="32" name="Picture 31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5950" y="3276600"/>
            <a:ext cx="292100" cy="35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2655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005978" y="455720"/>
            <a:ext cx="1660695" cy="166069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257037" y="911597"/>
            <a:ext cx="748941" cy="748941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7534" y="1190817"/>
            <a:ext cx="368300" cy="190500"/>
          </a:xfrm>
          <a:prstGeom prst="rect">
            <a:avLst/>
          </a:prstGeom>
        </p:spPr>
      </p:pic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5825" y="1190817"/>
            <a:ext cx="381000" cy="190500"/>
          </a:xfrm>
          <a:prstGeom prst="rect">
            <a:avLst/>
          </a:prstGeom>
        </p:spPr>
      </p:pic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7923" y="855444"/>
            <a:ext cx="228600" cy="304800"/>
          </a:xfrm>
          <a:prstGeom prst="rect">
            <a:avLst/>
          </a:prstGeom>
        </p:spPr>
      </p:pic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9974" y="3595344"/>
            <a:ext cx="419100" cy="355600"/>
          </a:xfrm>
          <a:prstGeom prst="rect">
            <a:avLst/>
          </a:prstGeom>
        </p:spPr>
      </p:pic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5825" y="5394458"/>
            <a:ext cx="419100" cy="355600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>
            <a:off x="3244618" y="1286067"/>
            <a:ext cx="1012419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4641015" y="3242345"/>
            <a:ext cx="1660695" cy="166069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3620518" y="4072692"/>
            <a:ext cx="1012419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4549088" y="5501411"/>
            <a:ext cx="748941" cy="748941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9585" y="5780631"/>
            <a:ext cx="368300" cy="190500"/>
          </a:xfrm>
          <a:prstGeom prst="rect">
            <a:avLst/>
          </a:prstGeom>
        </p:spPr>
      </p:pic>
      <p:pic>
        <p:nvPicPr>
          <p:cNvPr id="21" name="Picture 20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9974" y="5445258"/>
            <a:ext cx="228600" cy="304800"/>
          </a:xfrm>
          <a:prstGeom prst="rect">
            <a:avLst/>
          </a:prstGeom>
        </p:spPr>
      </p:pic>
      <p:cxnSp>
        <p:nvCxnSpPr>
          <p:cNvPr id="22" name="Straight Arrow Connector 21"/>
          <p:cNvCxnSpPr/>
          <p:nvPr/>
        </p:nvCxnSpPr>
        <p:spPr>
          <a:xfrm>
            <a:off x="3536669" y="5875881"/>
            <a:ext cx="1012419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5289291" y="5883078"/>
            <a:ext cx="1012419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triangle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24" name="Picture 23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8029" y="4067437"/>
            <a:ext cx="381000" cy="19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7188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6433" y="607431"/>
            <a:ext cx="961503" cy="96150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8931" y="2600734"/>
            <a:ext cx="3784600" cy="361950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4871559" y="1094453"/>
            <a:ext cx="0" cy="1180077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4899699" y="3223846"/>
            <a:ext cx="0" cy="1180077"/>
          </a:xfrm>
          <a:prstGeom prst="straightConnector1">
            <a:avLst/>
          </a:prstGeom>
          <a:ln w="76200" cmpd="sng">
            <a:solidFill>
              <a:srgbClr val="FF6600"/>
            </a:solidFill>
            <a:headEnd type="triangle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" name="Right Brace 9"/>
          <p:cNvSpPr/>
          <p:nvPr/>
        </p:nvSpPr>
        <p:spPr>
          <a:xfrm>
            <a:off x="5377936" y="1094453"/>
            <a:ext cx="218992" cy="1506281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8931" y="1094453"/>
            <a:ext cx="825500" cy="228600"/>
          </a:xfrm>
          <a:prstGeom prst="rect">
            <a:avLst/>
          </a:prstGeom>
        </p:spPr>
      </p:pic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0650" y="4138325"/>
            <a:ext cx="762000" cy="190500"/>
          </a:xfrm>
          <a:prstGeom prst="rect">
            <a:avLst/>
          </a:prstGeom>
        </p:spPr>
      </p:pic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4831" y="1675268"/>
            <a:ext cx="1028700" cy="228600"/>
          </a:xfrm>
          <a:prstGeom prst="rect">
            <a:avLst/>
          </a:prstGeom>
        </p:spPr>
      </p:pic>
      <p:pic>
        <p:nvPicPr>
          <p:cNvPr id="14" name="Picture 13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7783" y="1723478"/>
            <a:ext cx="419100" cy="266700"/>
          </a:xfrm>
          <a:prstGeom prst="rect">
            <a:avLst/>
          </a:prstGeom>
        </p:spPr>
      </p:pic>
      <p:pic>
        <p:nvPicPr>
          <p:cNvPr id="15" name="Picture 14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6883" y="3723907"/>
            <a:ext cx="419100" cy="266700"/>
          </a:xfrm>
          <a:prstGeom prst="rect">
            <a:avLst/>
          </a:prstGeom>
        </p:spPr>
      </p:pic>
      <p:cxnSp>
        <p:nvCxnSpPr>
          <p:cNvPr id="16" name="Straight Arrow Connector 15"/>
          <p:cNvCxnSpPr/>
          <p:nvPr/>
        </p:nvCxnSpPr>
        <p:spPr>
          <a:xfrm>
            <a:off x="4899699" y="3299098"/>
            <a:ext cx="0" cy="1104825"/>
          </a:xfrm>
          <a:prstGeom prst="straightConnector1">
            <a:avLst/>
          </a:prstGeom>
          <a:ln w="38100" cmpd="sng">
            <a:solidFill>
              <a:schemeClr val="bg1"/>
            </a:solidFill>
            <a:headEnd type="triangle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05723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787899" y="1270072"/>
            <a:ext cx="1520734" cy="2477425"/>
          </a:xfrm>
          <a:prstGeom prst="rect">
            <a:avLst/>
          </a:prstGeom>
          <a:noFill/>
          <a:ln w="762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297751">
            <a:off x="3973951" y="2569757"/>
            <a:ext cx="1146552" cy="11465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4949" y="1701233"/>
            <a:ext cx="814934" cy="145830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297751">
            <a:off x="268" y="2310331"/>
            <a:ext cx="1146552" cy="114655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266" y="1441807"/>
            <a:ext cx="814934" cy="1458304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>
          <a:xfrm>
            <a:off x="1280213" y="3092498"/>
            <a:ext cx="0" cy="1123978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1280213" y="1701234"/>
            <a:ext cx="0" cy="1088946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6" name="Picture 15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043" y="3514292"/>
            <a:ext cx="1104900" cy="279400"/>
          </a:xfrm>
          <a:prstGeom prst="rect">
            <a:avLst/>
          </a:prstGeom>
        </p:spPr>
      </p:pic>
      <p:pic>
        <p:nvPicPr>
          <p:cNvPr id="17" name="Picture 16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5774" y="2102527"/>
            <a:ext cx="1333500" cy="279400"/>
          </a:xfrm>
          <a:prstGeom prst="rect">
            <a:avLst/>
          </a:prstGeom>
        </p:spPr>
      </p:pic>
      <p:cxnSp>
        <p:nvCxnSpPr>
          <p:cNvPr id="20" name="Straight Arrow Connector 19"/>
          <p:cNvCxnSpPr/>
          <p:nvPr/>
        </p:nvCxnSpPr>
        <p:spPr>
          <a:xfrm>
            <a:off x="4635166" y="3351924"/>
            <a:ext cx="0" cy="1123978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5591505" y="2245706"/>
            <a:ext cx="0" cy="1088946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3506375" y="1522936"/>
            <a:ext cx="0" cy="1377174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24" name="Picture 23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4941" y="2266455"/>
            <a:ext cx="152400" cy="139700"/>
          </a:xfrm>
          <a:prstGeom prst="rect">
            <a:avLst/>
          </a:prstGeom>
        </p:spPr>
      </p:pic>
      <p:pic>
        <p:nvPicPr>
          <p:cNvPr id="25" name="Picture 24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6183" y="3937075"/>
            <a:ext cx="1104900" cy="279400"/>
          </a:xfrm>
          <a:prstGeom prst="rect">
            <a:avLst/>
          </a:prstGeom>
        </p:spPr>
      </p:pic>
      <p:pic>
        <p:nvPicPr>
          <p:cNvPr id="27" name="Picture 26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9915" y="4629830"/>
            <a:ext cx="2184400" cy="279400"/>
          </a:xfrm>
          <a:prstGeom prst="rect">
            <a:avLst/>
          </a:prstGeom>
        </p:spPr>
      </p:pic>
      <p:pic>
        <p:nvPicPr>
          <p:cNvPr id="28" name="Picture 27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6005" y="5048931"/>
            <a:ext cx="2095500" cy="317500"/>
          </a:xfrm>
          <a:prstGeom prst="rect">
            <a:avLst/>
          </a:prstGeom>
        </p:spPr>
      </p:pic>
      <p:sp>
        <p:nvSpPr>
          <p:cNvPr id="29" name="Rectangle 28"/>
          <p:cNvSpPr/>
          <p:nvPr/>
        </p:nvSpPr>
        <p:spPr>
          <a:xfrm>
            <a:off x="7024095" y="1306311"/>
            <a:ext cx="1520734" cy="2477425"/>
          </a:xfrm>
          <a:prstGeom prst="rect">
            <a:avLst/>
          </a:prstGeom>
          <a:noFill/>
          <a:ln w="762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297751">
            <a:off x="7210147" y="2605996"/>
            <a:ext cx="1146552" cy="1146552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1145" y="1737472"/>
            <a:ext cx="814934" cy="1458304"/>
          </a:xfrm>
          <a:prstGeom prst="rect">
            <a:avLst/>
          </a:prstGeom>
        </p:spPr>
      </p:pic>
      <p:cxnSp>
        <p:nvCxnSpPr>
          <p:cNvPr id="32" name="Straight Arrow Connector 31"/>
          <p:cNvCxnSpPr/>
          <p:nvPr/>
        </p:nvCxnSpPr>
        <p:spPr>
          <a:xfrm>
            <a:off x="7871362" y="3388163"/>
            <a:ext cx="0" cy="1123978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V="1">
            <a:off x="8827701" y="2281945"/>
            <a:ext cx="0" cy="1088946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6796639" y="1618117"/>
            <a:ext cx="0" cy="1369154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35" name="Picture 34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1137" y="2302694"/>
            <a:ext cx="152400" cy="139700"/>
          </a:xfrm>
          <a:prstGeom prst="rect">
            <a:avLst/>
          </a:prstGeom>
        </p:spPr>
      </p:pic>
      <p:pic>
        <p:nvPicPr>
          <p:cNvPr id="36" name="Picture 35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2379" y="3973314"/>
            <a:ext cx="1104900" cy="279400"/>
          </a:xfrm>
          <a:prstGeom prst="rect">
            <a:avLst/>
          </a:prstGeom>
        </p:spPr>
      </p:pic>
      <p:pic>
        <p:nvPicPr>
          <p:cNvPr id="40" name="Picture 39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3534" y="4629830"/>
            <a:ext cx="2171700" cy="279400"/>
          </a:xfrm>
          <a:prstGeom prst="rect">
            <a:avLst/>
          </a:prstGeom>
        </p:spPr>
      </p:pic>
      <p:pic>
        <p:nvPicPr>
          <p:cNvPr id="41" name="Picture 40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4823" y="5048931"/>
            <a:ext cx="2032000" cy="317500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3417341" y="235199"/>
            <a:ext cx="22365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/>
              <a:t>Fahstuhl</a:t>
            </a:r>
            <a:r>
              <a:rPr lang="en-US" dirty="0" smtClean="0"/>
              <a:t> </a:t>
            </a:r>
            <a:r>
              <a:rPr lang="en-US" dirty="0" err="1" smtClean="0"/>
              <a:t>beschleunigt</a:t>
            </a:r>
            <a:endParaRPr lang="en-US" dirty="0"/>
          </a:p>
          <a:p>
            <a:pPr algn="ctr"/>
            <a:r>
              <a:rPr lang="en-US" dirty="0" err="1" smtClean="0"/>
              <a:t>nach</a:t>
            </a:r>
            <a:r>
              <a:rPr lang="en-US" dirty="0" smtClean="0"/>
              <a:t> </a:t>
            </a:r>
            <a:r>
              <a:rPr lang="en-US" dirty="0" err="1" smtClean="0"/>
              <a:t>oben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6638724" y="235199"/>
            <a:ext cx="22365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/>
              <a:t>Fahstuhl</a:t>
            </a:r>
            <a:r>
              <a:rPr lang="en-US" dirty="0" smtClean="0"/>
              <a:t> </a:t>
            </a:r>
            <a:r>
              <a:rPr lang="en-US" dirty="0" err="1" smtClean="0"/>
              <a:t>beschleunigt</a:t>
            </a:r>
            <a:endParaRPr lang="en-US" dirty="0"/>
          </a:p>
          <a:p>
            <a:pPr algn="ctr"/>
            <a:r>
              <a:rPr lang="en-US" dirty="0" err="1" smtClean="0"/>
              <a:t>nach</a:t>
            </a:r>
            <a:r>
              <a:rPr lang="en-US" dirty="0" smtClean="0"/>
              <a:t> </a:t>
            </a:r>
            <a:r>
              <a:rPr lang="en-US" dirty="0" err="1" smtClean="0"/>
              <a:t>unten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77022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>
            <a:stCxn id="7" idx="0"/>
          </p:cNvCxnSpPr>
          <p:nvPr/>
        </p:nvCxnSpPr>
        <p:spPr>
          <a:xfrm>
            <a:off x="3402087" y="2479744"/>
            <a:ext cx="0" cy="1074702"/>
          </a:xfrm>
          <a:prstGeom prst="line">
            <a:avLst/>
          </a:prstGeom>
          <a:ln w="381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Chord 6"/>
          <p:cNvSpPr/>
          <p:nvPr/>
        </p:nvSpPr>
        <p:spPr>
          <a:xfrm rot="5400000">
            <a:off x="3402054" y="2022774"/>
            <a:ext cx="924983" cy="924983"/>
          </a:xfrm>
          <a:prstGeom prst="chord">
            <a:avLst>
              <a:gd name="adj1" fmla="val 5441046"/>
              <a:gd name="adj2" fmla="val 16200000"/>
            </a:avLst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3416653" y="2037372"/>
            <a:ext cx="895786" cy="835109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 flipH="1">
            <a:off x="4327037" y="2479744"/>
            <a:ext cx="33" cy="1720373"/>
          </a:xfrm>
          <a:prstGeom prst="line">
            <a:avLst/>
          </a:prstGeom>
          <a:ln w="381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3189725" y="3503355"/>
            <a:ext cx="445248" cy="21896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 flipH="1" flipV="1">
            <a:off x="4107655" y="4072213"/>
            <a:ext cx="438830" cy="394999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4659884" y="3087332"/>
            <a:ext cx="0" cy="778305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3089687" y="2479744"/>
            <a:ext cx="0" cy="778305"/>
          </a:xfrm>
          <a:prstGeom prst="straightConnector1">
            <a:avLst/>
          </a:prstGeom>
          <a:ln w="57150" cmpd="sng">
            <a:solidFill>
              <a:schemeClr val="tx1"/>
            </a:solidFill>
            <a:headEnd type="triangle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0" name="Oval 19"/>
          <p:cNvSpPr/>
          <p:nvPr/>
        </p:nvSpPr>
        <p:spPr>
          <a:xfrm>
            <a:off x="3831111" y="2414056"/>
            <a:ext cx="65688" cy="6568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9036" y="3447597"/>
            <a:ext cx="368300" cy="190500"/>
          </a:xfrm>
          <a:prstGeom prst="rect">
            <a:avLst/>
          </a:prstGeom>
        </p:spPr>
      </p:pic>
      <p:pic>
        <p:nvPicPr>
          <p:cNvPr id="22" name="Picture 21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782" y="4182905"/>
            <a:ext cx="381000" cy="190500"/>
          </a:xfrm>
          <a:prstGeom prst="rect">
            <a:avLst/>
          </a:prstGeom>
        </p:spPr>
      </p:pic>
      <p:pic>
        <p:nvPicPr>
          <p:cNvPr id="23" name="Picture 22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7025" y="2365359"/>
            <a:ext cx="215900" cy="215900"/>
          </a:xfrm>
          <a:prstGeom prst="rect">
            <a:avLst/>
          </a:prstGeom>
        </p:spPr>
      </p:pic>
      <p:sp>
        <p:nvSpPr>
          <p:cNvPr id="24" name="Circular Arrow 23"/>
          <p:cNvSpPr/>
          <p:nvPr/>
        </p:nvSpPr>
        <p:spPr>
          <a:xfrm>
            <a:off x="2963912" y="1544762"/>
            <a:ext cx="1682025" cy="1641193"/>
          </a:xfrm>
          <a:prstGeom prst="circularArrow">
            <a:avLst>
              <a:gd name="adj1" fmla="val 3527"/>
              <a:gd name="adj2" fmla="val 651999"/>
              <a:gd name="adj3" fmla="val 20457683"/>
              <a:gd name="adj4" fmla="val 11279067"/>
              <a:gd name="adj5" fmla="val 9415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5" name="Picture 24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6778" y="2010571"/>
            <a:ext cx="11684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3232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6854765" y="4343088"/>
            <a:ext cx="121230" cy="646704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4684" t="34825" r="14572" b="35318"/>
          <a:stretch/>
        </p:blipFill>
        <p:spPr>
          <a:xfrm>
            <a:off x="2151873" y="4039346"/>
            <a:ext cx="4702892" cy="123993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4684" t="34825" r="14572" b="35318"/>
          <a:stretch/>
        </p:blipFill>
        <p:spPr>
          <a:xfrm>
            <a:off x="2151874" y="1863689"/>
            <a:ext cx="2946920" cy="1239934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4934763" y="1580453"/>
            <a:ext cx="0" cy="4039696"/>
          </a:xfrm>
          <a:prstGeom prst="line">
            <a:avLst/>
          </a:prstGeom>
          <a:ln>
            <a:solidFill>
              <a:srgbClr val="0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6854765" y="3468684"/>
            <a:ext cx="0" cy="2151465"/>
          </a:xfrm>
          <a:prstGeom prst="line">
            <a:avLst/>
          </a:prstGeom>
          <a:ln>
            <a:solidFill>
              <a:srgbClr val="0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1975491" y="1305166"/>
            <a:ext cx="176383" cy="216351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975491" y="3621084"/>
            <a:ext cx="176383" cy="216351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4934763" y="3468684"/>
            <a:ext cx="714857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25" name="Picture 24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0240" y="3572167"/>
            <a:ext cx="266700" cy="279400"/>
          </a:xfrm>
          <a:prstGeom prst="rect">
            <a:avLst/>
          </a:prstGeom>
        </p:spPr>
      </p:pic>
      <p:pic>
        <p:nvPicPr>
          <p:cNvPr id="26" name="Picture 25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1245" y="5495865"/>
            <a:ext cx="368300" cy="355600"/>
          </a:xfrm>
          <a:prstGeom prst="rect">
            <a:avLst/>
          </a:prstGeom>
        </p:spPr>
      </p:pic>
      <p:pic>
        <p:nvPicPr>
          <p:cNvPr id="27" name="Picture 26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6900" y="3621084"/>
            <a:ext cx="165100" cy="139700"/>
          </a:xfrm>
          <a:prstGeom prst="rect">
            <a:avLst/>
          </a:prstGeom>
        </p:spPr>
      </p:pic>
      <p:cxnSp>
        <p:nvCxnSpPr>
          <p:cNvPr id="28" name="Straight Arrow Connector 27"/>
          <p:cNvCxnSpPr/>
          <p:nvPr/>
        </p:nvCxnSpPr>
        <p:spPr>
          <a:xfrm>
            <a:off x="4915956" y="3468684"/>
            <a:ext cx="324604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4915956" y="3851567"/>
            <a:ext cx="1938809" cy="1392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3" name="Picture 32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5995" y="3572167"/>
            <a:ext cx="279400" cy="1905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068079" y="2162690"/>
            <a:ext cx="121230" cy="646704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Arrow Connector 38"/>
          <p:cNvCxnSpPr/>
          <p:nvPr/>
        </p:nvCxnSpPr>
        <p:spPr>
          <a:xfrm>
            <a:off x="5630240" y="5593129"/>
            <a:ext cx="1224525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triangle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63066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" name="Straight Arrow Connector 42"/>
          <p:cNvCxnSpPr/>
          <p:nvPr/>
        </p:nvCxnSpPr>
        <p:spPr>
          <a:xfrm>
            <a:off x="3498207" y="5020163"/>
            <a:ext cx="383611" cy="724577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2571141" y="2051295"/>
            <a:ext cx="1034726" cy="564306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3089687" y="1208810"/>
            <a:ext cx="0" cy="1077685"/>
          </a:xfrm>
          <a:prstGeom prst="straightConnector1">
            <a:avLst/>
          </a:prstGeom>
          <a:ln w="57150" cmpd="sng">
            <a:solidFill>
              <a:schemeClr val="tx1"/>
            </a:solidFill>
            <a:headEnd type="triangle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>
            <a:off x="3515969" y="4885599"/>
            <a:ext cx="0" cy="1077685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1332605" y="2649904"/>
            <a:ext cx="3715608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1554" y="1881588"/>
            <a:ext cx="228600" cy="215900"/>
          </a:xfrm>
          <a:prstGeom prst="rect">
            <a:avLst/>
          </a:prstGeom>
        </p:spPr>
      </p:pic>
      <p:pic>
        <p:nvPicPr>
          <p:cNvPr id="14" name="Picture 13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4286" y="2806562"/>
            <a:ext cx="368300" cy="266700"/>
          </a:xfrm>
          <a:prstGeom prst="rect">
            <a:avLst/>
          </a:prstGeom>
        </p:spPr>
      </p:pic>
      <p:cxnSp>
        <p:nvCxnSpPr>
          <p:cNvPr id="16" name="Straight Arrow Connector 15"/>
          <p:cNvCxnSpPr/>
          <p:nvPr/>
        </p:nvCxnSpPr>
        <p:spPr>
          <a:xfrm flipH="1">
            <a:off x="1884596" y="2496316"/>
            <a:ext cx="669588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1483031" y="2286495"/>
            <a:ext cx="1088110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670964" y="1451721"/>
            <a:ext cx="82596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674994" y="603705"/>
            <a:ext cx="0" cy="84858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8" name="Picture 27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8274" y="1584409"/>
            <a:ext cx="165100" cy="139700"/>
          </a:xfrm>
          <a:prstGeom prst="rect">
            <a:avLst/>
          </a:prstGeom>
        </p:spPr>
      </p:pic>
      <p:pic>
        <p:nvPicPr>
          <p:cNvPr id="29" name="Picture 28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486" y="689625"/>
            <a:ext cx="152400" cy="203200"/>
          </a:xfrm>
          <a:prstGeom prst="rect">
            <a:avLst/>
          </a:prstGeom>
        </p:spPr>
      </p:pic>
      <p:cxnSp>
        <p:nvCxnSpPr>
          <p:cNvPr id="30" name="Straight Connector 29"/>
          <p:cNvCxnSpPr/>
          <p:nvPr/>
        </p:nvCxnSpPr>
        <p:spPr>
          <a:xfrm>
            <a:off x="1704496" y="6063725"/>
            <a:ext cx="1154257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V="1">
            <a:off x="1704496" y="4627416"/>
            <a:ext cx="2711498" cy="1436309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Freeform 33"/>
          <p:cNvSpPr/>
          <p:nvPr/>
        </p:nvSpPr>
        <p:spPr>
          <a:xfrm rot="20267357">
            <a:off x="2504822" y="5611586"/>
            <a:ext cx="209749" cy="423358"/>
          </a:xfrm>
          <a:custGeom>
            <a:avLst/>
            <a:gdLst>
              <a:gd name="connsiteX0" fmla="*/ 0 w 287461"/>
              <a:gd name="connsiteY0" fmla="*/ 423358 h 423358"/>
              <a:gd name="connsiteX1" fmla="*/ 282198 w 287461"/>
              <a:gd name="connsiteY1" fmla="*/ 250879 h 423358"/>
              <a:gd name="connsiteX2" fmla="*/ 156776 w 287461"/>
              <a:gd name="connsiteY2" fmla="*/ 0 h 423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7461" h="423358">
                <a:moveTo>
                  <a:pt x="0" y="423358"/>
                </a:moveTo>
                <a:cubicBezTo>
                  <a:pt x="128034" y="372398"/>
                  <a:pt x="256069" y="321439"/>
                  <a:pt x="282198" y="250879"/>
                </a:cubicBezTo>
                <a:cubicBezTo>
                  <a:pt x="308327" y="180319"/>
                  <a:pt x="232551" y="90159"/>
                  <a:pt x="156776" y="0"/>
                </a:cubicBez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34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2827" y="5857420"/>
            <a:ext cx="190500" cy="139700"/>
          </a:xfrm>
          <a:prstGeom prst="rect">
            <a:avLst/>
          </a:prstGeom>
        </p:spPr>
      </p:pic>
      <p:grpSp>
        <p:nvGrpSpPr>
          <p:cNvPr id="41" name="Group 40"/>
          <p:cNvGrpSpPr/>
          <p:nvPr/>
        </p:nvGrpSpPr>
        <p:grpSpPr>
          <a:xfrm rot="19928139">
            <a:off x="1069446" y="4638631"/>
            <a:ext cx="1025997" cy="1157024"/>
            <a:chOff x="162557" y="4589154"/>
            <a:chExt cx="1025997" cy="1157024"/>
          </a:xfrm>
        </p:grpSpPr>
        <p:cxnSp>
          <p:nvCxnSpPr>
            <p:cNvPr id="36" name="Straight Arrow Connector 35"/>
            <p:cNvCxnSpPr/>
            <p:nvPr/>
          </p:nvCxnSpPr>
          <p:spPr>
            <a:xfrm flipH="1">
              <a:off x="162557" y="5447544"/>
              <a:ext cx="752664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/>
            <p:nvPr/>
          </p:nvCxnSpPr>
          <p:spPr>
            <a:xfrm flipV="1">
              <a:off x="906359" y="4589154"/>
              <a:ext cx="0" cy="84858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pic>
          <p:nvPicPr>
            <p:cNvPr id="38" name="Picture 37" descr="latex-image-1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1636" y="5606478"/>
              <a:ext cx="165100" cy="139700"/>
            </a:xfrm>
            <a:prstGeom prst="rect">
              <a:avLst/>
            </a:prstGeom>
          </p:spPr>
        </p:pic>
        <p:pic>
          <p:nvPicPr>
            <p:cNvPr id="39" name="Picture 38" descr="latex-image-1.pd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6154" y="4676882"/>
              <a:ext cx="152400" cy="203200"/>
            </a:xfrm>
            <a:prstGeom prst="rect">
              <a:avLst/>
            </a:prstGeom>
          </p:spPr>
        </p:pic>
      </p:grpSp>
      <p:sp>
        <p:nvSpPr>
          <p:cNvPr id="42" name="Rectangle 41"/>
          <p:cNvSpPr/>
          <p:nvPr/>
        </p:nvSpPr>
        <p:spPr>
          <a:xfrm rot="19955443">
            <a:off x="3139042" y="4688332"/>
            <a:ext cx="711182" cy="387856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Connector 45"/>
          <p:cNvCxnSpPr/>
          <p:nvPr/>
        </p:nvCxnSpPr>
        <p:spPr>
          <a:xfrm flipV="1">
            <a:off x="3515969" y="5744740"/>
            <a:ext cx="383611" cy="203540"/>
          </a:xfrm>
          <a:prstGeom prst="line">
            <a:avLst/>
          </a:prstGeom>
          <a:ln w="19050" cmpd="sng">
            <a:solidFill>
              <a:schemeClr val="tx1">
                <a:lumMod val="85000"/>
                <a:lumOff val="15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3142102" y="4352273"/>
            <a:ext cx="383611" cy="724577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48" name="Picture 47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1411" y="5052677"/>
            <a:ext cx="1104900" cy="215900"/>
          </a:xfrm>
          <a:prstGeom prst="rect">
            <a:avLst/>
          </a:prstGeom>
        </p:spPr>
      </p:pic>
      <p:pic>
        <p:nvPicPr>
          <p:cNvPr id="50" name="Picture 49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90297">
            <a:off x="2095110" y="4784078"/>
            <a:ext cx="1079500" cy="279400"/>
          </a:xfrm>
          <a:prstGeom prst="rect">
            <a:avLst/>
          </a:prstGeom>
        </p:spPr>
      </p:pic>
      <p:cxnSp>
        <p:nvCxnSpPr>
          <p:cNvPr id="51" name="Straight Arrow Connector 50"/>
          <p:cNvCxnSpPr/>
          <p:nvPr/>
        </p:nvCxnSpPr>
        <p:spPr>
          <a:xfrm flipH="1">
            <a:off x="3153989" y="5092208"/>
            <a:ext cx="400722" cy="211852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H="1" flipV="1">
            <a:off x="3175873" y="5304060"/>
            <a:ext cx="322335" cy="644218"/>
          </a:xfrm>
          <a:prstGeom prst="line">
            <a:avLst/>
          </a:prstGeom>
          <a:ln w="19050" cmpd="sng">
            <a:solidFill>
              <a:schemeClr val="tx1">
                <a:lumMod val="85000"/>
                <a:lumOff val="15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Freeform 60"/>
          <p:cNvSpPr/>
          <p:nvPr/>
        </p:nvSpPr>
        <p:spPr>
          <a:xfrm>
            <a:off x="2690914" y="5011861"/>
            <a:ext cx="651601" cy="165496"/>
          </a:xfrm>
          <a:custGeom>
            <a:avLst/>
            <a:gdLst>
              <a:gd name="connsiteX0" fmla="*/ 0 w 651601"/>
              <a:gd name="connsiteY0" fmla="*/ 14527 h 165496"/>
              <a:gd name="connsiteX1" fmla="*/ 568377 w 651601"/>
              <a:gd name="connsiteY1" fmla="*/ 14527 h 165496"/>
              <a:gd name="connsiteX2" fmla="*/ 648306 w 651601"/>
              <a:gd name="connsiteY2" fmla="*/ 165496 h 165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51601" h="165496">
                <a:moveTo>
                  <a:pt x="0" y="14527"/>
                </a:moveTo>
                <a:cubicBezTo>
                  <a:pt x="230163" y="1946"/>
                  <a:pt x="460326" y="-10635"/>
                  <a:pt x="568377" y="14527"/>
                </a:cubicBezTo>
                <a:cubicBezTo>
                  <a:pt x="676428" y="39689"/>
                  <a:pt x="648306" y="165496"/>
                  <a:pt x="648306" y="165496"/>
                </a:cubicBezTo>
              </a:path>
            </a:pathLst>
          </a:cu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Freeform 62"/>
          <p:cNvSpPr/>
          <p:nvPr/>
        </p:nvSpPr>
        <p:spPr>
          <a:xfrm>
            <a:off x="3738860" y="5145681"/>
            <a:ext cx="239785" cy="298092"/>
          </a:xfrm>
          <a:custGeom>
            <a:avLst/>
            <a:gdLst>
              <a:gd name="connsiteX0" fmla="*/ 0 w 239785"/>
              <a:gd name="connsiteY0" fmla="*/ 298092 h 298092"/>
              <a:gd name="connsiteX1" fmla="*/ 44405 w 239785"/>
              <a:gd name="connsiteY1" fmla="*/ 31676 h 298092"/>
              <a:gd name="connsiteX2" fmla="*/ 239785 w 239785"/>
              <a:gd name="connsiteY2" fmla="*/ 5034 h 298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9785" h="298092">
                <a:moveTo>
                  <a:pt x="0" y="298092"/>
                </a:moveTo>
                <a:cubicBezTo>
                  <a:pt x="2220" y="189305"/>
                  <a:pt x="4441" y="80519"/>
                  <a:pt x="44405" y="31676"/>
                </a:cubicBezTo>
                <a:cubicBezTo>
                  <a:pt x="84369" y="-17167"/>
                  <a:pt x="239785" y="5034"/>
                  <a:pt x="239785" y="5034"/>
                </a:cubicBezTo>
              </a:path>
            </a:pathLst>
          </a:cu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4" name="Picture 63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9608" y="6058882"/>
            <a:ext cx="457200" cy="203200"/>
          </a:xfrm>
          <a:prstGeom prst="rect">
            <a:avLst/>
          </a:prstGeom>
        </p:spPr>
      </p:pic>
      <p:cxnSp>
        <p:nvCxnSpPr>
          <p:cNvPr id="67" name="Straight Arrow Connector 66"/>
          <p:cNvCxnSpPr/>
          <p:nvPr/>
        </p:nvCxnSpPr>
        <p:spPr>
          <a:xfrm flipV="1">
            <a:off x="3836150" y="4499758"/>
            <a:ext cx="477093" cy="256114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70" name="Picture 69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6413" y="4366408"/>
            <a:ext cx="368300" cy="266700"/>
          </a:xfrm>
          <a:prstGeom prst="rect">
            <a:avLst/>
          </a:prstGeom>
        </p:spPr>
      </p:pic>
      <p:pic>
        <p:nvPicPr>
          <p:cNvPr id="71" name="Picture 70" descr="latex-image-1.pd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5461" y="1444709"/>
            <a:ext cx="1231900" cy="279400"/>
          </a:xfrm>
          <a:prstGeom prst="rect">
            <a:avLst/>
          </a:prstGeom>
        </p:spPr>
      </p:pic>
      <p:pic>
        <p:nvPicPr>
          <p:cNvPr id="72" name="Picture 71" descr="latex-image-1.pdf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989235">
            <a:off x="3141132" y="3625272"/>
            <a:ext cx="2044700" cy="27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8057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val 14"/>
          <p:cNvSpPr/>
          <p:nvPr/>
        </p:nvSpPr>
        <p:spPr>
          <a:xfrm>
            <a:off x="8015966" y="1672420"/>
            <a:ext cx="211642" cy="21164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8015966" y="3456796"/>
            <a:ext cx="211642" cy="21164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5031344" y="3456796"/>
            <a:ext cx="211642" cy="21164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5031344" y="1672420"/>
            <a:ext cx="211642" cy="21164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015048" y="1633936"/>
            <a:ext cx="3256265" cy="2051295"/>
          </a:xfrm>
          <a:prstGeom prst="rect">
            <a:avLst/>
          </a:prstGeom>
          <a:solidFill>
            <a:schemeClr val="bg2">
              <a:lumMod val="50000"/>
              <a:alpha val="82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5384107" y="2098633"/>
            <a:ext cx="1911266" cy="103103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>
            <a:off x="7295373" y="2098633"/>
            <a:ext cx="599929" cy="61157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5384107" y="2710208"/>
            <a:ext cx="2511195" cy="422093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5015048" y="3685231"/>
            <a:ext cx="599929" cy="61157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5614977" y="2214702"/>
            <a:ext cx="3256265" cy="20512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  <a:prstDash val="dash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8207" y="2888368"/>
            <a:ext cx="215900" cy="241300"/>
          </a:xfrm>
          <a:prstGeom prst="rect">
            <a:avLst/>
          </a:prstGeom>
        </p:spPr>
      </p:pic>
      <p:pic>
        <p:nvPicPr>
          <p:cNvPr id="19" name="Picture 18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2765" y="1687927"/>
            <a:ext cx="228600" cy="215900"/>
          </a:xfrm>
          <a:prstGeom prst="rect">
            <a:avLst/>
          </a:prstGeom>
        </p:spPr>
      </p:pic>
      <p:pic>
        <p:nvPicPr>
          <p:cNvPr id="20" name="Picture 19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8436" y="2804063"/>
            <a:ext cx="203200" cy="241300"/>
          </a:xfrm>
          <a:prstGeom prst="rect">
            <a:avLst/>
          </a:prstGeom>
        </p:spPr>
      </p:pic>
      <p:sp>
        <p:nvSpPr>
          <p:cNvPr id="21" name="Oval 20"/>
          <p:cNvSpPr/>
          <p:nvPr/>
        </p:nvSpPr>
        <p:spPr>
          <a:xfrm>
            <a:off x="3434398" y="1673234"/>
            <a:ext cx="211642" cy="21164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3434398" y="3457610"/>
            <a:ext cx="211642" cy="21164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449776" y="3457610"/>
            <a:ext cx="211642" cy="21164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449776" y="1673234"/>
            <a:ext cx="211642" cy="21164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433480" y="1634750"/>
            <a:ext cx="3256265" cy="2051295"/>
          </a:xfrm>
          <a:prstGeom prst="rect">
            <a:avLst/>
          </a:prstGeom>
          <a:solidFill>
            <a:schemeClr val="bg2">
              <a:lumMod val="50000"/>
              <a:alpha val="82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/>
          <p:nvPr/>
        </p:nvCxnSpPr>
        <p:spPr>
          <a:xfrm flipV="1">
            <a:off x="802539" y="2099447"/>
            <a:ext cx="1911266" cy="103103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433480" y="3686045"/>
            <a:ext cx="599929" cy="61157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31" name="Picture 30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639" y="2889182"/>
            <a:ext cx="215900" cy="241300"/>
          </a:xfrm>
          <a:prstGeom prst="rect">
            <a:avLst/>
          </a:prstGeom>
        </p:spPr>
      </p:pic>
      <p:pic>
        <p:nvPicPr>
          <p:cNvPr id="32" name="Picture 31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1197" y="1688741"/>
            <a:ext cx="228600" cy="215900"/>
          </a:xfrm>
          <a:prstGeom prst="rect">
            <a:avLst/>
          </a:prstGeom>
        </p:spPr>
      </p:pic>
      <p:cxnSp>
        <p:nvCxnSpPr>
          <p:cNvPr id="34" name="Straight Arrow Connector 33"/>
          <p:cNvCxnSpPr/>
          <p:nvPr/>
        </p:nvCxnSpPr>
        <p:spPr>
          <a:xfrm flipV="1">
            <a:off x="2302004" y="4983530"/>
            <a:ext cx="1911266" cy="103103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4213270" y="4983530"/>
            <a:ext cx="599929" cy="61157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V="1">
            <a:off x="2302004" y="5636157"/>
            <a:ext cx="2511195" cy="422093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V="1">
            <a:off x="5168207" y="4709311"/>
            <a:ext cx="1911266" cy="103103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5168240" y="5733907"/>
            <a:ext cx="599929" cy="61157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V="1">
            <a:off x="5168240" y="5318253"/>
            <a:ext cx="2511195" cy="422093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7074510" y="4738516"/>
            <a:ext cx="599929" cy="611575"/>
          </a:xfrm>
          <a:prstGeom prst="straightConnector1">
            <a:avLst/>
          </a:prstGeom>
          <a:ln>
            <a:solidFill>
              <a:srgbClr val="4A452A"/>
            </a:solidFill>
            <a:prstDash val="dash"/>
            <a:headEnd type="none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V="1">
            <a:off x="5763173" y="5314447"/>
            <a:ext cx="1911266" cy="1031035"/>
          </a:xfrm>
          <a:prstGeom prst="straightConnector1">
            <a:avLst/>
          </a:prstGeom>
          <a:ln>
            <a:prstDash val="dash"/>
            <a:headEnd type="none"/>
            <a:tailEnd type="non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V="1">
            <a:off x="77776" y="4738516"/>
            <a:ext cx="1911266" cy="103103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802539" y="5702810"/>
            <a:ext cx="599929" cy="61157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44" name="Picture 43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539" y="4831130"/>
            <a:ext cx="254000" cy="304800"/>
          </a:xfrm>
          <a:prstGeom prst="rect">
            <a:avLst/>
          </a:prstGeom>
        </p:spPr>
      </p:pic>
      <p:pic>
        <p:nvPicPr>
          <p:cNvPr id="45" name="Picture 44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418" y="6009585"/>
            <a:ext cx="241300" cy="304800"/>
          </a:xfrm>
          <a:prstGeom prst="rect">
            <a:avLst/>
          </a:prstGeom>
        </p:spPr>
      </p:pic>
      <p:pic>
        <p:nvPicPr>
          <p:cNvPr id="46" name="Picture 45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9745" y="5404527"/>
            <a:ext cx="228600" cy="317500"/>
          </a:xfrm>
          <a:prstGeom prst="rect">
            <a:avLst/>
          </a:prstGeom>
        </p:spPr>
      </p:pic>
      <p:pic>
        <p:nvPicPr>
          <p:cNvPr id="47" name="Picture 46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337" y="5071790"/>
            <a:ext cx="228600" cy="317500"/>
          </a:xfrm>
          <a:prstGeom prst="rect">
            <a:avLst/>
          </a:prstGeom>
        </p:spPr>
      </p:pic>
      <p:pic>
        <p:nvPicPr>
          <p:cNvPr id="48" name="Picture 47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7583" y="5127959"/>
            <a:ext cx="254000" cy="304800"/>
          </a:xfrm>
          <a:prstGeom prst="rect">
            <a:avLst/>
          </a:prstGeom>
        </p:spPr>
      </p:pic>
      <p:pic>
        <p:nvPicPr>
          <p:cNvPr id="49" name="Picture 48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899" y="4919390"/>
            <a:ext cx="241300" cy="304800"/>
          </a:xfrm>
          <a:prstGeom prst="rect">
            <a:avLst/>
          </a:prstGeom>
        </p:spPr>
      </p:pic>
      <p:pic>
        <p:nvPicPr>
          <p:cNvPr id="50" name="Picture 49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4078" y="6040682"/>
            <a:ext cx="241300" cy="304800"/>
          </a:xfrm>
          <a:prstGeom prst="rect">
            <a:avLst/>
          </a:prstGeom>
        </p:spPr>
      </p:pic>
      <p:pic>
        <p:nvPicPr>
          <p:cNvPr id="51" name="Picture 50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3173" y="4874728"/>
            <a:ext cx="2540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8022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571141" y="2051295"/>
            <a:ext cx="1034726" cy="564306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3089687" y="1208810"/>
            <a:ext cx="0" cy="1077685"/>
          </a:xfrm>
          <a:prstGeom prst="straightConnector1">
            <a:avLst/>
          </a:prstGeom>
          <a:ln w="57150" cmpd="sng">
            <a:solidFill>
              <a:schemeClr val="tx1"/>
            </a:solidFill>
            <a:headEnd type="triangle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332605" y="2649904"/>
            <a:ext cx="3715608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1884596" y="2496316"/>
            <a:ext cx="669588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5" name="Picture 14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652" y="1069110"/>
            <a:ext cx="1231900" cy="279400"/>
          </a:xfrm>
          <a:prstGeom prst="rect">
            <a:avLst/>
          </a:prstGeom>
        </p:spPr>
      </p:pic>
      <p:pic>
        <p:nvPicPr>
          <p:cNvPr id="16" name="Picture 15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5502" y="2019795"/>
            <a:ext cx="546100" cy="266700"/>
          </a:xfrm>
          <a:prstGeom prst="rect">
            <a:avLst/>
          </a:prstGeom>
        </p:spPr>
      </p:pic>
      <p:cxnSp>
        <p:nvCxnSpPr>
          <p:cNvPr id="17" name="Straight Arrow Connector 16"/>
          <p:cNvCxnSpPr/>
          <p:nvPr/>
        </p:nvCxnSpPr>
        <p:spPr>
          <a:xfrm flipH="1">
            <a:off x="3606196" y="2496316"/>
            <a:ext cx="933714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triangle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21" name="Picture 20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9332" y="2051295"/>
            <a:ext cx="190500" cy="24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1921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/>
          <p:cNvCxnSpPr/>
          <p:nvPr/>
        </p:nvCxnSpPr>
        <p:spPr>
          <a:xfrm>
            <a:off x="2035639" y="2721659"/>
            <a:ext cx="1707084" cy="56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 flipH="1" flipV="1">
            <a:off x="2035639" y="1148348"/>
            <a:ext cx="4030" cy="157387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7623" y="2924197"/>
            <a:ext cx="165100" cy="139700"/>
          </a:xfrm>
          <a:prstGeom prst="rect">
            <a:avLst/>
          </a:prstGeom>
        </p:spPr>
      </p:pic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371" y="1938504"/>
            <a:ext cx="152400" cy="203200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V="1">
            <a:off x="2039669" y="2026043"/>
            <a:ext cx="738380" cy="69618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0174" y="1259294"/>
            <a:ext cx="139700" cy="139700"/>
          </a:xfrm>
          <a:prstGeom prst="rect">
            <a:avLst/>
          </a:prstGeom>
        </p:spPr>
      </p:pic>
      <p:pic>
        <p:nvPicPr>
          <p:cNvPr id="14" name="Picture 13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9968" y="1132538"/>
            <a:ext cx="215900" cy="266700"/>
          </a:xfrm>
          <a:prstGeom prst="rect">
            <a:avLst/>
          </a:prstGeom>
        </p:spPr>
      </p:pic>
      <p:pic>
        <p:nvPicPr>
          <p:cNvPr id="15" name="Picture 14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4788" y="2797197"/>
            <a:ext cx="241300" cy="266700"/>
          </a:xfrm>
          <a:prstGeom prst="rect">
            <a:avLst/>
          </a:prstGeom>
        </p:spPr>
      </p:pic>
      <p:pic>
        <p:nvPicPr>
          <p:cNvPr id="16" name="Picture 15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0764" y="2040104"/>
            <a:ext cx="215900" cy="330200"/>
          </a:xfrm>
          <a:prstGeom prst="rect">
            <a:avLst/>
          </a:prstGeom>
        </p:spPr>
      </p:pic>
      <p:cxnSp>
        <p:nvCxnSpPr>
          <p:cNvPr id="17" name="Straight Arrow Connector 16"/>
          <p:cNvCxnSpPr/>
          <p:nvPr/>
        </p:nvCxnSpPr>
        <p:spPr>
          <a:xfrm>
            <a:off x="3148354" y="2722225"/>
            <a:ext cx="1707084" cy="56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 flipV="1">
            <a:off x="3148354" y="1148914"/>
            <a:ext cx="4030" cy="157387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3152384" y="2026609"/>
            <a:ext cx="738380" cy="69618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2035639" y="1615017"/>
            <a:ext cx="1116745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triangle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22" name="Picture 21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473" y="1221658"/>
            <a:ext cx="444500" cy="279400"/>
          </a:xfrm>
          <a:prstGeom prst="rect">
            <a:avLst/>
          </a:prstGeom>
        </p:spPr>
      </p:pic>
      <p:cxnSp>
        <p:nvCxnSpPr>
          <p:cNvPr id="25" name="Straight Arrow Connector 24"/>
          <p:cNvCxnSpPr/>
          <p:nvPr/>
        </p:nvCxnSpPr>
        <p:spPr>
          <a:xfrm flipV="1">
            <a:off x="2064593" y="1582439"/>
            <a:ext cx="1915315" cy="1153847"/>
          </a:xfrm>
          <a:prstGeom prst="straightConnector1">
            <a:avLst/>
          </a:prstGeom>
          <a:ln>
            <a:prstDash val="sysDash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V="1">
            <a:off x="3152384" y="1625798"/>
            <a:ext cx="827524" cy="1095862"/>
          </a:xfrm>
          <a:prstGeom prst="straightConnector1">
            <a:avLst/>
          </a:prstGeom>
          <a:ln>
            <a:solidFill>
              <a:srgbClr val="FF0000"/>
            </a:solidFill>
            <a:prstDash val="sysDash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" name="Oval 23"/>
          <p:cNvSpPr/>
          <p:nvPr/>
        </p:nvSpPr>
        <p:spPr>
          <a:xfrm>
            <a:off x="3934548" y="1546403"/>
            <a:ext cx="126756" cy="126756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389" y="2867945"/>
            <a:ext cx="190500" cy="215900"/>
          </a:xfrm>
          <a:prstGeom prst="rect">
            <a:avLst/>
          </a:prstGeom>
        </p:spPr>
      </p:pic>
      <p:pic>
        <p:nvPicPr>
          <p:cNvPr id="33" name="Picture 32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8319" y="2817145"/>
            <a:ext cx="279400" cy="266700"/>
          </a:xfrm>
          <a:prstGeom prst="rect">
            <a:avLst/>
          </a:prstGeom>
        </p:spPr>
      </p:pic>
      <p:pic>
        <p:nvPicPr>
          <p:cNvPr id="35" name="Picture 34" descr="latex-image-1.pd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6664" y="1450828"/>
            <a:ext cx="254000" cy="139700"/>
          </a:xfrm>
          <a:prstGeom prst="rect">
            <a:avLst/>
          </a:prstGeom>
        </p:spPr>
      </p:pic>
      <p:cxnSp>
        <p:nvCxnSpPr>
          <p:cNvPr id="36" name="Straight Arrow Connector 35"/>
          <p:cNvCxnSpPr/>
          <p:nvPr/>
        </p:nvCxnSpPr>
        <p:spPr>
          <a:xfrm>
            <a:off x="2166051" y="5228659"/>
            <a:ext cx="1707084" cy="56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H="1" flipV="1">
            <a:off x="2166051" y="3655348"/>
            <a:ext cx="4030" cy="157387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8" name="Picture 37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8035" y="5431197"/>
            <a:ext cx="165100" cy="139700"/>
          </a:xfrm>
          <a:prstGeom prst="rect">
            <a:avLst/>
          </a:prstGeom>
        </p:spPr>
      </p:pic>
      <p:pic>
        <p:nvPicPr>
          <p:cNvPr id="41" name="Picture 40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0586" y="3766294"/>
            <a:ext cx="139700" cy="139700"/>
          </a:xfrm>
          <a:prstGeom prst="rect">
            <a:avLst/>
          </a:prstGeom>
        </p:spPr>
      </p:pic>
      <p:cxnSp>
        <p:nvCxnSpPr>
          <p:cNvPr id="45" name="Straight Arrow Connector 44"/>
          <p:cNvCxnSpPr/>
          <p:nvPr/>
        </p:nvCxnSpPr>
        <p:spPr>
          <a:xfrm>
            <a:off x="3278766" y="5229225"/>
            <a:ext cx="1707084" cy="56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H="1" flipV="1">
            <a:off x="3278766" y="3655914"/>
            <a:ext cx="4030" cy="157387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2" name="Oval 51"/>
          <p:cNvSpPr/>
          <p:nvPr/>
        </p:nvSpPr>
        <p:spPr>
          <a:xfrm>
            <a:off x="4064960" y="4110103"/>
            <a:ext cx="126756" cy="126756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" name="Picture 52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801" y="5374945"/>
            <a:ext cx="190500" cy="215900"/>
          </a:xfrm>
          <a:prstGeom prst="rect">
            <a:avLst/>
          </a:prstGeom>
        </p:spPr>
      </p:pic>
      <p:pic>
        <p:nvPicPr>
          <p:cNvPr id="54" name="Picture 53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8731" y="5324145"/>
            <a:ext cx="279400" cy="266700"/>
          </a:xfrm>
          <a:prstGeom prst="rect">
            <a:avLst/>
          </a:prstGeom>
        </p:spPr>
      </p:pic>
      <p:pic>
        <p:nvPicPr>
          <p:cNvPr id="55" name="Picture 54" descr="latex-image-1.pd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7076" y="3957828"/>
            <a:ext cx="254000" cy="139700"/>
          </a:xfrm>
          <a:prstGeom prst="rect">
            <a:avLst/>
          </a:prstGeom>
        </p:spPr>
      </p:pic>
      <p:cxnSp>
        <p:nvCxnSpPr>
          <p:cNvPr id="56" name="Straight Arrow Connector 55"/>
          <p:cNvCxnSpPr/>
          <p:nvPr/>
        </p:nvCxnSpPr>
        <p:spPr>
          <a:xfrm flipV="1">
            <a:off x="2166051" y="4180159"/>
            <a:ext cx="1898909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V="1">
            <a:off x="3282796" y="4375569"/>
            <a:ext cx="782164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 flipV="1">
            <a:off x="2162395" y="4616068"/>
            <a:ext cx="1116336" cy="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62" name="Picture 61" descr="latex-image-1.pdf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6258" y="4398202"/>
            <a:ext cx="127000" cy="139700"/>
          </a:xfrm>
          <a:prstGeom prst="rect">
            <a:avLst/>
          </a:prstGeom>
        </p:spPr>
      </p:pic>
      <p:pic>
        <p:nvPicPr>
          <p:cNvPr id="64" name="Picture 63" descr="latex-image-1.pdf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4550" y="5324145"/>
            <a:ext cx="241300" cy="266700"/>
          </a:xfrm>
          <a:prstGeom prst="rect">
            <a:avLst/>
          </a:prstGeom>
        </p:spPr>
      </p:pic>
      <p:pic>
        <p:nvPicPr>
          <p:cNvPr id="65" name="Picture 64" descr="latex-image-1.pdf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7334" y="4418736"/>
            <a:ext cx="241300" cy="266700"/>
          </a:xfrm>
          <a:prstGeom prst="rect">
            <a:avLst/>
          </a:prstGeom>
        </p:spPr>
      </p:pic>
      <p:pic>
        <p:nvPicPr>
          <p:cNvPr id="66" name="Picture 65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0771" y="3957828"/>
            <a:ext cx="165100" cy="139700"/>
          </a:xfrm>
          <a:prstGeom prst="rect">
            <a:avLst/>
          </a:prstGeom>
        </p:spPr>
      </p:pic>
      <p:pic>
        <p:nvPicPr>
          <p:cNvPr id="67" name="Picture 66" descr="latex-image-1.pdf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2419" y="3610263"/>
            <a:ext cx="215900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6210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690150" y="356974"/>
            <a:ext cx="2527979" cy="2356744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ircular Arrow 4"/>
          <p:cNvSpPr/>
          <p:nvPr/>
        </p:nvSpPr>
        <p:spPr>
          <a:xfrm rot="1734048" flipV="1">
            <a:off x="1537411" y="1050090"/>
            <a:ext cx="834653" cy="814392"/>
          </a:xfrm>
          <a:prstGeom prst="circularArrow">
            <a:avLst>
              <a:gd name="adj1" fmla="val 3527"/>
              <a:gd name="adj2" fmla="val 651999"/>
              <a:gd name="adj3" fmla="val 20457683"/>
              <a:gd name="adj4" fmla="val 11279067"/>
              <a:gd name="adj5" fmla="val 9415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1897357" y="1497286"/>
            <a:ext cx="65688" cy="6568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1097" y="1875761"/>
            <a:ext cx="190500" cy="139700"/>
          </a:xfrm>
          <a:prstGeom prst="rect">
            <a:avLst/>
          </a:prstGeom>
        </p:spPr>
      </p:pic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292" y="1028638"/>
            <a:ext cx="508000" cy="393700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3218129" y="1495320"/>
            <a:ext cx="1018679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" name="Oval 10"/>
          <p:cNvSpPr/>
          <p:nvPr/>
        </p:nvSpPr>
        <p:spPr>
          <a:xfrm>
            <a:off x="3119227" y="1400694"/>
            <a:ext cx="194402" cy="194402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663034" y="3407235"/>
            <a:ext cx="3179359" cy="2964002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ircular Arrow 14"/>
          <p:cNvSpPr/>
          <p:nvPr/>
        </p:nvSpPr>
        <p:spPr>
          <a:xfrm rot="1734048" flipV="1">
            <a:off x="1758724" y="4432161"/>
            <a:ext cx="992990" cy="968885"/>
          </a:xfrm>
          <a:prstGeom prst="circularArrow">
            <a:avLst>
              <a:gd name="adj1" fmla="val 3527"/>
              <a:gd name="adj2" fmla="val 651999"/>
              <a:gd name="adj3" fmla="val 20457683"/>
              <a:gd name="adj4" fmla="val 11279067"/>
              <a:gd name="adj5" fmla="val 9415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2219869" y="4856392"/>
            <a:ext cx="65688" cy="6568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/>
          <p:cNvCxnSpPr/>
          <p:nvPr/>
        </p:nvCxnSpPr>
        <p:spPr>
          <a:xfrm flipV="1">
            <a:off x="2841344" y="4219982"/>
            <a:ext cx="472285" cy="617884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 flipV="1">
            <a:off x="2849737" y="4883846"/>
            <a:ext cx="736784" cy="45248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7" name="Oval 26"/>
          <p:cNvSpPr/>
          <p:nvPr/>
        </p:nvSpPr>
        <p:spPr>
          <a:xfrm>
            <a:off x="1994448" y="4630971"/>
            <a:ext cx="516530" cy="51653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7165" y="4338300"/>
            <a:ext cx="190500" cy="241300"/>
          </a:xfrm>
          <a:prstGeom prst="rect">
            <a:avLst/>
          </a:prstGeom>
        </p:spPr>
      </p:pic>
      <p:pic>
        <p:nvPicPr>
          <p:cNvPr id="30" name="Picture 29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9221" y="5222809"/>
            <a:ext cx="215900" cy="266700"/>
          </a:xfrm>
          <a:prstGeom prst="rect">
            <a:avLst/>
          </a:prstGeom>
        </p:spPr>
      </p:pic>
      <p:pic>
        <p:nvPicPr>
          <p:cNvPr id="32" name="Picture 31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9858" y="3982700"/>
            <a:ext cx="368300" cy="35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0207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e 4"/>
          <p:cNvSpPr/>
          <p:nvPr/>
        </p:nvSpPr>
        <p:spPr>
          <a:xfrm rot="5400000">
            <a:off x="-814066" y="1367530"/>
            <a:ext cx="6263954" cy="6263954"/>
          </a:xfrm>
          <a:prstGeom prst="pie">
            <a:avLst>
              <a:gd name="adj1" fmla="val 10789842"/>
              <a:gd name="adj2" fmla="val 16200000"/>
            </a:avLst>
          </a:prstGeom>
          <a:noFill/>
          <a:ln w="28575" cmpd="sng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5" name="Group 24"/>
          <p:cNvGrpSpPr/>
          <p:nvPr/>
        </p:nvGrpSpPr>
        <p:grpSpPr>
          <a:xfrm rot="2676667">
            <a:off x="4241344" y="817107"/>
            <a:ext cx="1229181" cy="1507965"/>
            <a:chOff x="6390480" y="618644"/>
            <a:chExt cx="1579171" cy="1937334"/>
          </a:xfrm>
        </p:grpSpPr>
        <p:cxnSp>
          <p:nvCxnSpPr>
            <p:cNvPr id="7" name="Straight Connector 6"/>
            <p:cNvCxnSpPr/>
            <p:nvPr/>
          </p:nvCxnSpPr>
          <p:spPr>
            <a:xfrm flipV="1">
              <a:off x="7180066" y="618644"/>
              <a:ext cx="0" cy="1904773"/>
            </a:xfrm>
            <a:prstGeom prst="line">
              <a:avLst/>
            </a:prstGeom>
            <a:ln w="3810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>
              <a:endCxn id="18" idx="2"/>
            </p:cNvCxnSpPr>
            <p:nvPr/>
          </p:nvCxnSpPr>
          <p:spPr>
            <a:xfrm flipH="1">
              <a:off x="6578252" y="618644"/>
              <a:ext cx="601814" cy="1658890"/>
            </a:xfrm>
            <a:prstGeom prst="line">
              <a:avLst/>
            </a:prstGeom>
            <a:ln>
              <a:solidFill>
                <a:srgbClr val="000000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>
              <a:endCxn id="18" idx="0"/>
            </p:cNvCxnSpPr>
            <p:nvPr/>
          </p:nvCxnSpPr>
          <p:spPr>
            <a:xfrm>
              <a:off x="7180066" y="618644"/>
              <a:ext cx="630029" cy="1623678"/>
            </a:xfrm>
            <a:prstGeom prst="line">
              <a:avLst/>
            </a:prstGeom>
            <a:ln>
              <a:solidFill>
                <a:srgbClr val="000000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Arc 17"/>
            <p:cNvSpPr/>
            <p:nvPr/>
          </p:nvSpPr>
          <p:spPr>
            <a:xfrm rot="10800000">
              <a:off x="6390480" y="976807"/>
              <a:ext cx="1579171" cy="1579171"/>
            </a:xfrm>
            <a:prstGeom prst="arc">
              <a:avLst>
                <a:gd name="adj1" fmla="val 13024062"/>
                <a:gd name="adj2" fmla="val 19179454"/>
              </a:avLst>
            </a:prstGeom>
            <a:ln w="9525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3856388" y="1435926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4937506" y="2170132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</a:t>
            </a:r>
            <a:endParaRPr lang="en-US" dirty="0"/>
          </a:p>
        </p:txBody>
      </p:sp>
      <p:cxnSp>
        <p:nvCxnSpPr>
          <p:cNvPr id="28" name="Straight Arrow Connector 27"/>
          <p:cNvCxnSpPr/>
          <p:nvPr/>
        </p:nvCxnSpPr>
        <p:spPr>
          <a:xfrm flipH="1" flipV="1">
            <a:off x="3744706" y="1845242"/>
            <a:ext cx="599512" cy="43320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32" name="Picture 31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6388" y="2278443"/>
            <a:ext cx="190500" cy="241300"/>
          </a:xfrm>
          <a:prstGeom prst="rect">
            <a:avLst/>
          </a:prstGeom>
        </p:spPr>
      </p:pic>
      <p:pic>
        <p:nvPicPr>
          <p:cNvPr id="33" name="Picture 32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8438" y="856536"/>
            <a:ext cx="368300" cy="355600"/>
          </a:xfrm>
          <a:prstGeom prst="rect">
            <a:avLst/>
          </a:prstGeom>
        </p:spPr>
      </p:pic>
      <p:pic>
        <p:nvPicPr>
          <p:cNvPr id="34" name="Picture 33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7810" y="590602"/>
            <a:ext cx="190500" cy="241300"/>
          </a:xfrm>
          <a:prstGeom prst="rect">
            <a:avLst/>
          </a:prstGeom>
        </p:spPr>
      </p:pic>
      <p:cxnSp>
        <p:nvCxnSpPr>
          <p:cNvPr id="35" name="Straight Arrow Connector 34"/>
          <p:cNvCxnSpPr/>
          <p:nvPr/>
        </p:nvCxnSpPr>
        <p:spPr>
          <a:xfrm flipV="1">
            <a:off x="2306374" y="455844"/>
            <a:ext cx="0" cy="4070029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8" name="Circular Arrow 37"/>
          <p:cNvSpPr/>
          <p:nvPr/>
        </p:nvSpPr>
        <p:spPr>
          <a:xfrm rot="21389828" flipV="1">
            <a:off x="1940852" y="894304"/>
            <a:ext cx="732346" cy="345203"/>
          </a:xfrm>
          <a:prstGeom prst="circularArrow">
            <a:avLst>
              <a:gd name="adj1" fmla="val 0"/>
              <a:gd name="adj2" fmla="val 651999"/>
              <a:gd name="adj3" fmla="val 739053"/>
              <a:gd name="adj4" fmla="val 9277745"/>
              <a:gd name="adj5" fmla="val 9415"/>
            </a:avLst>
          </a:prstGeom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45" name="Group 44"/>
          <p:cNvGrpSpPr/>
          <p:nvPr/>
        </p:nvGrpSpPr>
        <p:grpSpPr>
          <a:xfrm>
            <a:off x="4121557" y="1059606"/>
            <a:ext cx="376320" cy="376320"/>
            <a:chOff x="1994448" y="4630971"/>
            <a:chExt cx="516530" cy="516530"/>
          </a:xfrm>
        </p:grpSpPr>
        <p:sp>
          <p:nvSpPr>
            <p:cNvPr id="40" name="Oval 39"/>
            <p:cNvSpPr/>
            <p:nvPr/>
          </p:nvSpPr>
          <p:spPr>
            <a:xfrm>
              <a:off x="1994448" y="4630971"/>
              <a:ext cx="516530" cy="516530"/>
            </a:xfrm>
            <a:prstGeom prst="ellipse">
              <a:avLst/>
            </a:prstGeom>
            <a:noFill/>
            <a:ln w="12700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" name="Straight Connector 41"/>
            <p:cNvCxnSpPr>
              <a:stCxn id="40" idx="1"/>
              <a:endCxn id="40" idx="5"/>
            </p:cNvCxnSpPr>
            <p:nvPr/>
          </p:nvCxnSpPr>
          <p:spPr>
            <a:xfrm>
              <a:off x="2070092" y="4706615"/>
              <a:ext cx="365242" cy="365242"/>
            </a:xfrm>
            <a:prstGeom prst="line">
              <a:avLst/>
            </a:prstGeom>
            <a:ln w="1270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>
              <a:stCxn id="40" idx="3"/>
              <a:endCxn id="40" idx="7"/>
            </p:cNvCxnSpPr>
            <p:nvPr/>
          </p:nvCxnSpPr>
          <p:spPr>
            <a:xfrm flipV="1">
              <a:off x="2070092" y="4706615"/>
              <a:ext cx="365242" cy="365242"/>
            </a:xfrm>
            <a:prstGeom prst="line">
              <a:avLst/>
            </a:prstGeom>
            <a:ln w="1270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6" name="Picture 45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666" y="4101780"/>
            <a:ext cx="190500" cy="241300"/>
          </a:xfrm>
          <a:prstGeom prst="rect">
            <a:avLst/>
          </a:prstGeom>
        </p:spPr>
      </p:pic>
      <p:cxnSp>
        <p:nvCxnSpPr>
          <p:cNvPr id="49" name="Straight Arrow Connector 48"/>
          <p:cNvCxnSpPr/>
          <p:nvPr/>
        </p:nvCxnSpPr>
        <p:spPr>
          <a:xfrm flipV="1">
            <a:off x="5449888" y="3614186"/>
            <a:ext cx="0" cy="87835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69873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571141" y="2051295"/>
            <a:ext cx="1034726" cy="564306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3089687" y="1115416"/>
            <a:ext cx="1450223" cy="1217385"/>
          </a:xfrm>
          <a:prstGeom prst="straightConnector1">
            <a:avLst/>
          </a:prstGeom>
          <a:ln w="57150" cmpd="sng">
            <a:solidFill>
              <a:schemeClr val="tx1"/>
            </a:solidFill>
            <a:headEnd type="triangle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332605" y="2649904"/>
            <a:ext cx="3715608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>
            <a:off x="1976808" y="2332801"/>
            <a:ext cx="1112879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5502" y="1886445"/>
            <a:ext cx="546100" cy="266700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 flipH="1">
            <a:off x="3089687" y="2332801"/>
            <a:ext cx="1289990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triangle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981574" y="2998444"/>
            <a:ext cx="82596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985604" y="2150428"/>
            <a:ext cx="0" cy="84858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Arc 18"/>
          <p:cNvSpPr/>
          <p:nvPr/>
        </p:nvSpPr>
        <p:spPr>
          <a:xfrm>
            <a:off x="3296520" y="1802754"/>
            <a:ext cx="618691" cy="1060093"/>
          </a:xfrm>
          <a:prstGeom prst="arc">
            <a:avLst>
              <a:gd name="adj1" fmla="val 17108730"/>
              <a:gd name="adj2" fmla="val 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6238" y="1856405"/>
            <a:ext cx="190500" cy="292100"/>
          </a:xfrm>
          <a:prstGeom prst="rect">
            <a:avLst/>
          </a:prstGeom>
        </p:spPr>
      </p:pic>
      <p:pic>
        <p:nvPicPr>
          <p:cNvPr id="21" name="Picture 20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7602" y="689625"/>
            <a:ext cx="635000" cy="393700"/>
          </a:xfrm>
          <a:prstGeom prst="rect">
            <a:avLst/>
          </a:prstGeom>
        </p:spPr>
      </p:pic>
      <p:pic>
        <p:nvPicPr>
          <p:cNvPr id="22" name="Picture 21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6238" y="2998444"/>
            <a:ext cx="355600" cy="241300"/>
          </a:xfrm>
          <a:prstGeom prst="rect">
            <a:avLst/>
          </a:prstGeom>
        </p:spPr>
      </p:pic>
      <p:cxnSp>
        <p:nvCxnSpPr>
          <p:cNvPr id="23" name="Straight Arrow Connector 22"/>
          <p:cNvCxnSpPr/>
          <p:nvPr/>
        </p:nvCxnSpPr>
        <p:spPr>
          <a:xfrm flipV="1">
            <a:off x="3100271" y="2862847"/>
            <a:ext cx="1439639" cy="2494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5" name="Picture 24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0841" y="3073024"/>
            <a:ext cx="266700" cy="279400"/>
          </a:xfrm>
          <a:prstGeom prst="rect">
            <a:avLst/>
          </a:prstGeom>
        </p:spPr>
      </p:pic>
      <p:pic>
        <p:nvPicPr>
          <p:cNvPr id="26" name="Picture 25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872" y="2145409"/>
            <a:ext cx="266700" cy="31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8125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571141" y="2051295"/>
            <a:ext cx="1034726" cy="564306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3089687" y="1082856"/>
            <a:ext cx="1" cy="1217385"/>
          </a:xfrm>
          <a:prstGeom prst="straightConnector1">
            <a:avLst/>
          </a:prstGeom>
          <a:ln w="57150" cmpd="sng">
            <a:solidFill>
              <a:schemeClr val="tx1"/>
            </a:solidFill>
            <a:headEnd type="triangle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V="1">
            <a:off x="2065264" y="2649904"/>
            <a:ext cx="2982949" cy="21369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2065264" y="1973070"/>
            <a:ext cx="0" cy="698203"/>
          </a:xfrm>
          <a:prstGeom prst="straightConnector1">
            <a:avLst/>
          </a:prstGeom>
          <a:ln w="38100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2065264" y="270409"/>
            <a:ext cx="0" cy="23908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4301023" y="1096954"/>
            <a:ext cx="0" cy="59861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" name="Picture 19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7512" y="1339965"/>
            <a:ext cx="647700" cy="355600"/>
          </a:xfrm>
          <a:prstGeom prst="rect">
            <a:avLst/>
          </a:prstGeom>
        </p:spPr>
      </p:pic>
      <p:pic>
        <p:nvPicPr>
          <p:cNvPr id="21" name="Picture 20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5940" y="200559"/>
            <a:ext cx="139700" cy="139700"/>
          </a:xfrm>
          <a:prstGeom prst="rect">
            <a:avLst/>
          </a:prstGeom>
        </p:spPr>
      </p:pic>
      <p:pic>
        <p:nvPicPr>
          <p:cNvPr id="22" name="Picture 21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9130" y="1328429"/>
            <a:ext cx="1358900" cy="279400"/>
          </a:xfrm>
          <a:prstGeom prst="rect">
            <a:avLst/>
          </a:prstGeom>
        </p:spPr>
      </p:pic>
      <p:cxnSp>
        <p:nvCxnSpPr>
          <p:cNvPr id="24" name="Straight Arrow Connector 23"/>
          <p:cNvCxnSpPr/>
          <p:nvPr/>
        </p:nvCxnSpPr>
        <p:spPr>
          <a:xfrm>
            <a:off x="3089688" y="2365361"/>
            <a:ext cx="1" cy="1217385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26" name="Picture 25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9448" y="2958724"/>
            <a:ext cx="1752600" cy="393700"/>
          </a:xfrm>
          <a:prstGeom prst="rect">
            <a:avLst/>
          </a:prstGeom>
        </p:spPr>
      </p:pic>
      <p:pic>
        <p:nvPicPr>
          <p:cNvPr id="28" name="Picture 27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2858" y="2296006"/>
            <a:ext cx="241300" cy="279400"/>
          </a:xfrm>
          <a:prstGeom prst="rect">
            <a:avLst/>
          </a:prstGeom>
        </p:spPr>
      </p:pic>
      <p:sp>
        <p:nvSpPr>
          <p:cNvPr id="30" name="Rectangle 29"/>
          <p:cNvSpPr/>
          <p:nvPr/>
        </p:nvSpPr>
        <p:spPr>
          <a:xfrm>
            <a:off x="2556636" y="260441"/>
            <a:ext cx="1034726" cy="564306"/>
          </a:xfrm>
          <a:prstGeom prst="rect">
            <a:avLst/>
          </a:prstGeom>
          <a:solidFill>
            <a:srgbClr val="CCFFCC"/>
          </a:solidFill>
          <a:ln>
            <a:solidFill>
              <a:schemeClr val="accent3">
                <a:shade val="95000"/>
                <a:satMod val="105000"/>
                <a:alpha val="54000"/>
              </a:schemeClr>
            </a:solidFill>
            <a:prstDash val="dash"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/>
          <p:cNvCxnSpPr/>
          <p:nvPr/>
        </p:nvCxnSpPr>
        <p:spPr>
          <a:xfrm>
            <a:off x="2065264" y="586084"/>
            <a:ext cx="1024423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9" name="Picture 38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7240" y="471784"/>
            <a:ext cx="165100" cy="228600"/>
          </a:xfrm>
          <a:prstGeom prst="rect">
            <a:avLst/>
          </a:prstGeom>
        </p:spPr>
      </p:pic>
      <p:cxnSp>
        <p:nvCxnSpPr>
          <p:cNvPr id="17" name="Straight Connector 16"/>
          <p:cNvCxnSpPr/>
          <p:nvPr/>
        </p:nvCxnSpPr>
        <p:spPr>
          <a:xfrm flipV="1">
            <a:off x="2065264" y="6238307"/>
            <a:ext cx="2982949" cy="21369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headEnd type="none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2065264" y="3858812"/>
            <a:ext cx="0" cy="23908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" name="Picture 1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1640" y="3935310"/>
            <a:ext cx="228600" cy="215900"/>
          </a:xfrm>
          <a:prstGeom prst="rect">
            <a:avLst/>
          </a:prstGeom>
        </p:spPr>
      </p:pic>
      <p:pic>
        <p:nvPicPr>
          <p:cNvPr id="3" name="Picture 2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3775" y="6266209"/>
            <a:ext cx="101600" cy="203200"/>
          </a:xfrm>
          <a:prstGeom prst="rect">
            <a:avLst/>
          </a:prstGeom>
        </p:spPr>
      </p:pic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7114" y="4740299"/>
            <a:ext cx="228600" cy="266700"/>
          </a:xfrm>
          <a:prstGeom prst="rect">
            <a:avLst/>
          </a:prstGeom>
        </p:spPr>
      </p:pic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5714" y="6495937"/>
            <a:ext cx="215900" cy="241300"/>
          </a:xfrm>
          <a:prstGeom prst="rect">
            <a:avLst/>
          </a:prstGeom>
        </p:spPr>
      </p:pic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1023" y="6495937"/>
            <a:ext cx="228600" cy="241300"/>
          </a:xfrm>
          <a:prstGeom prst="rect">
            <a:avLst/>
          </a:prstGeom>
        </p:spPr>
      </p:pic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8641" y="6480237"/>
            <a:ext cx="342900" cy="241300"/>
          </a:xfrm>
          <a:prstGeom prst="rect">
            <a:avLst/>
          </a:prstGeom>
        </p:spPr>
      </p:pic>
      <p:pic>
        <p:nvPicPr>
          <p:cNvPr id="14" name="Picture 13" descr="latex-image-1.pdf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7579" y="5371405"/>
            <a:ext cx="1625600" cy="279400"/>
          </a:xfrm>
          <a:prstGeom prst="rect">
            <a:avLst/>
          </a:prstGeom>
        </p:spPr>
      </p:pic>
      <p:sp>
        <p:nvSpPr>
          <p:cNvPr id="15" name="Document 14"/>
          <p:cNvSpPr/>
          <p:nvPr/>
        </p:nvSpPr>
        <p:spPr>
          <a:xfrm rot="10800000">
            <a:off x="2821616" y="4740299"/>
            <a:ext cx="1408121" cy="1498008"/>
          </a:xfrm>
          <a:prstGeom prst="flowChartDocumen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7512" y="5431481"/>
            <a:ext cx="508000" cy="266700"/>
          </a:xfrm>
          <a:prstGeom prst="rect">
            <a:avLst/>
          </a:prstGeom>
        </p:spPr>
      </p:pic>
      <p:cxnSp>
        <p:nvCxnSpPr>
          <p:cNvPr id="29" name="Straight Arrow Connector 28"/>
          <p:cNvCxnSpPr/>
          <p:nvPr/>
        </p:nvCxnSpPr>
        <p:spPr>
          <a:xfrm flipV="1">
            <a:off x="2821615" y="6380030"/>
            <a:ext cx="1408122" cy="2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2821614" y="6266209"/>
            <a:ext cx="1" cy="18734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4229736" y="6242255"/>
            <a:ext cx="1" cy="18734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4" name="Freeform 33"/>
          <p:cNvSpPr/>
          <p:nvPr/>
        </p:nvSpPr>
        <p:spPr>
          <a:xfrm>
            <a:off x="2153386" y="5048488"/>
            <a:ext cx="678357" cy="560183"/>
          </a:xfrm>
          <a:custGeom>
            <a:avLst/>
            <a:gdLst>
              <a:gd name="connsiteX0" fmla="*/ 638917 w 638917"/>
              <a:gd name="connsiteY0" fmla="*/ 0 h 173545"/>
              <a:gd name="connsiteX1" fmla="*/ 315514 w 638917"/>
              <a:gd name="connsiteY1" fmla="*/ 102549 h 173545"/>
              <a:gd name="connsiteX2" fmla="*/ 0 w 638917"/>
              <a:gd name="connsiteY2" fmla="*/ 173545 h 173545"/>
              <a:gd name="connsiteX0" fmla="*/ 638917 w 710589"/>
              <a:gd name="connsiteY0" fmla="*/ 0 h 173545"/>
              <a:gd name="connsiteX1" fmla="*/ 315514 w 710589"/>
              <a:gd name="connsiteY1" fmla="*/ 102549 h 173545"/>
              <a:gd name="connsiteX2" fmla="*/ 0 w 710589"/>
              <a:gd name="connsiteY2" fmla="*/ 173545 h 173545"/>
              <a:gd name="connsiteX0" fmla="*/ 489048 w 581821"/>
              <a:gd name="connsiteY0" fmla="*/ 0 h 173545"/>
              <a:gd name="connsiteX1" fmla="*/ 315514 w 581821"/>
              <a:gd name="connsiteY1" fmla="*/ 102549 h 173545"/>
              <a:gd name="connsiteX2" fmla="*/ 0 w 581821"/>
              <a:gd name="connsiteY2" fmla="*/ 173545 h 173545"/>
              <a:gd name="connsiteX0" fmla="*/ 489048 w 489048"/>
              <a:gd name="connsiteY0" fmla="*/ 267 h 173812"/>
              <a:gd name="connsiteX1" fmla="*/ 315514 w 489048"/>
              <a:gd name="connsiteY1" fmla="*/ 102816 h 173812"/>
              <a:gd name="connsiteX2" fmla="*/ 0 w 489048"/>
              <a:gd name="connsiteY2" fmla="*/ 173812 h 173812"/>
              <a:gd name="connsiteX0" fmla="*/ 631030 w 631030"/>
              <a:gd name="connsiteY0" fmla="*/ 298 h 165955"/>
              <a:gd name="connsiteX1" fmla="*/ 315514 w 631030"/>
              <a:gd name="connsiteY1" fmla="*/ 94959 h 165955"/>
              <a:gd name="connsiteX2" fmla="*/ 0 w 631030"/>
              <a:gd name="connsiteY2" fmla="*/ 165955 h 165955"/>
              <a:gd name="connsiteX0" fmla="*/ 702020 w 702020"/>
              <a:gd name="connsiteY0" fmla="*/ 298 h 347389"/>
              <a:gd name="connsiteX1" fmla="*/ 386504 w 702020"/>
              <a:gd name="connsiteY1" fmla="*/ 94959 h 347389"/>
              <a:gd name="connsiteX2" fmla="*/ 0 w 702020"/>
              <a:gd name="connsiteY2" fmla="*/ 347389 h 347389"/>
              <a:gd name="connsiteX0" fmla="*/ 702020 w 702020"/>
              <a:gd name="connsiteY0" fmla="*/ 157 h 347248"/>
              <a:gd name="connsiteX1" fmla="*/ 386504 w 702020"/>
              <a:gd name="connsiteY1" fmla="*/ 157925 h 347248"/>
              <a:gd name="connsiteX2" fmla="*/ 0 w 702020"/>
              <a:gd name="connsiteY2" fmla="*/ 347248 h 347248"/>
              <a:gd name="connsiteX0" fmla="*/ 678357 w 678357"/>
              <a:gd name="connsiteY0" fmla="*/ 157 h 560235"/>
              <a:gd name="connsiteX1" fmla="*/ 362841 w 678357"/>
              <a:gd name="connsiteY1" fmla="*/ 157925 h 560235"/>
              <a:gd name="connsiteX2" fmla="*/ 0 w 678357"/>
              <a:gd name="connsiteY2" fmla="*/ 560235 h 560235"/>
              <a:gd name="connsiteX0" fmla="*/ 678357 w 678357"/>
              <a:gd name="connsiteY0" fmla="*/ 81 h 560159"/>
              <a:gd name="connsiteX1" fmla="*/ 283962 w 678357"/>
              <a:gd name="connsiteY1" fmla="*/ 284063 h 560159"/>
              <a:gd name="connsiteX2" fmla="*/ 0 w 678357"/>
              <a:gd name="connsiteY2" fmla="*/ 560159 h 560159"/>
              <a:gd name="connsiteX0" fmla="*/ 678357 w 678357"/>
              <a:gd name="connsiteY0" fmla="*/ 105 h 560183"/>
              <a:gd name="connsiteX1" fmla="*/ 283962 w 678357"/>
              <a:gd name="connsiteY1" fmla="*/ 284087 h 560183"/>
              <a:gd name="connsiteX2" fmla="*/ 0 w 678357"/>
              <a:gd name="connsiteY2" fmla="*/ 560183 h 5601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8357" h="560183">
                <a:moveTo>
                  <a:pt x="678357" y="105"/>
                </a:moveTo>
                <a:cubicBezTo>
                  <a:pt x="444349" y="-5153"/>
                  <a:pt x="391763" y="186797"/>
                  <a:pt x="283962" y="284087"/>
                </a:cubicBezTo>
                <a:lnTo>
                  <a:pt x="0" y="560183"/>
                </a:ln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reeform 36"/>
          <p:cNvSpPr/>
          <p:nvPr/>
        </p:nvSpPr>
        <p:spPr>
          <a:xfrm rot="11700000">
            <a:off x="4290671" y="4386399"/>
            <a:ext cx="678357" cy="560183"/>
          </a:xfrm>
          <a:custGeom>
            <a:avLst/>
            <a:gdLst>
              <a:gd name="connsiteX0" fmla="*/ 638917 w 638917"/>
              <a:gd name="connsiteY0" fmla="*/ 0 h 173545"/>
              <a:gd name="connsiteX1" fmla="*/ 315514 w 638917"/>
              <a:gd name="connsiteY1" fmla="*/ 102549 h 173545"/>
              <a:gd name="connsiteX2" fmla="*/ 0 w 638917"/>
              <a:gd name="connsiteY2" fmla="*/ 173545 h 173545"/>
              <a:gd name="connsiteX0" fmla="*/ 638917 w 710589"/>
              <a:gd name="connsiteY0" fmla="*/ 0 h 173545"/>
              <a:gd name="connsiteX1" fmla="*/ 315514 w 710589"/>
              <a:gd name="connsiteY1" fmla="*/ 102549 h 173545"/>
              <a:gd name="connsiteX2" fmla="*/ 0 w 710589"/>
              <a:gd name="connsiteY2" fmla="*/ 173545 h 173545"/>
              <a:gd name="connsiteX0" fmla="*/ 489048 w 581821"/>
              <a:gd name="connsiteY0" fmla="*/ 0 h 173545"/>
              <a:gd name="connsiteX1" fmla="*/ 315514 w 581821"/>
              <a:gd name="connsiteY1" fmla="*/ 102549 h 173545"/>
              <a:gd name="connsiteX2" fmla="*/ 0 w 581821"/>
              <a:gd name="connsiteY2" fmla="*/ 173545 h 173545"/>
              <a:gd name="connsiteX0" fmla="*/ 489048 w 489048"/>
              <a:gd name="connsiteY0" fmla="*/ 267 h 173812"/>
              <a:gd name="connsiteX1" fmla="*/ 315514 w 489048"/>
              <a:gd name="connsiteY1" fmla="*/ 102816 h 173812"/>
              <a:gd name="connsiteX2" fmla="*/ 0 w 489048"/>
              <a:gd name="connsiteY2" fmla="*/ 173812 h 173812"/>
              <a:gd name="connsiteX0" fmla="*/ 631030 w 631030"/>
              <a:gd name="connsiteY0" fmla="*/ 298 h 165955"/>
              <a:gd name="connsiteX1" fmla="*/ 315514 w 631030"/>
              <a:gd name="connsiteY1" fmla="*/ 94959 h 165955"/>
              <a:gd name="connsiteX2" fmla="*/ 0 w 631030"/>
              <a:gd name="connsiteY2" fmla="*/ 165955 h 165955"/>
              <a:gd name="connsiteX0" fmla="*/ 702020 w 702020"/>
              <a:gd name="connsiteY0" fmla="*/ 298 h 347389"/>
              <a:gd name="connsiteX1" fmla="*/ 386504 w 702020"/>
              <a:gd name="connsiteY1" fmla="*/ 94959 h 347389"/>
              <a:gd name="connsiteX2" fmla="*/ 0 w 702020"/>
              <a:gd name="connsiteY2" fmla="*/ 347389 h 347389"/>
              <a:gd name="connsiteX0" fmla="*/ 702020 w 702020"/>
              <a:gd name="connsiteY0" fmla="*/ 157 h 347248"/>
              <a:gd name="connsiteX1" fmla="*/ 386504 w 702020"/>
              <a:gd name="connsiteY1" fmla="*/ 157925 h 347248"/>
              <a:gd name="connsiteX2" fmla="*/ 0 w 702020"/>
              <a:gd name="connsiteY2" fmla="*/ 347248 h 347248"/>
              <a:gd name="connsiteX0" fmla="*/ 678357 w 678357"/>
              <a:gd name="connsiteY0" fmla="*/ 157 h 560235"/>
              <a:gd name="connsiteX1" fmla="*/ 362841 w 678357"/>
              <a:gd name="connsiteY1" fmla="*/ 157925 h 560235"/>
              <a:gd name="connsiteX2" fmla="*/ 0 w 678357"/>
              <a:gd name="connsiteY2" fmla="*/ 560235 h 560235"/>
              <a:gd name="connsiteX0" fmla="*/ 678357 w 678357"/>
              <a:gd name="connsiteY0" fmla="*/ 81 h 560159"/>
              <a:gd name="connsiteX1" fmla="*/ 283962 w 678357"/>
              <a:gd name="connsiteY1" fmla="*/ 284063 h 560159"/>
              <a:gd name="connsiteX2" fmla="*/ 0 w 678357"/>
              <a:gd name="connsiteY2" fmla="*/ 560159 h 560159"/>
              <a:gd name="connsiteX0" fmla="*/ 678357 w 678357"/>
              <a:gd name="connsiteY0" fmla="*/ 105 h 560183"/>
              <a:gd name="connsiteX1" fmla="*/ 283962 w 678357"/>
              <a:gd name="connsiteY1" fmla="*/ 284087 h 560183"/>
              <a:gd name="connsiteX2" fmla="*/ 0 w 678357"/>
              <a:gd name="connsiteY2" fmla="*/ 560183 h 5601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8357" h="560183">
                <a:moveTo>
                  <a:pt x="678357" y="105"/>
                </a:moveTo>
                <a:cubicBezTo>
                  <a:pt x="444349" y="-5153"/>
                  <a:pt x="391763" y="186797"/>
                  <a:pt x="283962" y="284087"/>
                </a:cubicBezTo>
                <a:lnTo>
                  <a:pt x="0" y="560183"/>
                </a:ln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Connector 37"/>
          <p:cNvCxnSpPr/>
          <p:nvPr/>
        </p:nvCxnSpPr>
        <p:spPr>
          <a:xfrm flipH="1">
            <a:off x="2821614" y="4937700"/>
            <a:ext cx="1408121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36697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 flipV="1">
            <a:off x="175892" y="2479842"/>
            <a:ext cx="2982949" cy="21369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headEnd type="none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 flipV="1">
            <a:off x="1667367" y="492500"/>
            <a:ext cx="0" cy="23908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Arc 5"/>
          <p:cNvSpPr/>
          <p:nvPr/>
        </p:nvSpPr>
        <p:spPr>
          <a:xfrm rot="10800000">
            <a:off x="587874" y="370903"/>
            <a:ext cx="2158986" cy="1868874"/>
          </a:xfrm>
          <a:prstGeom prst="arc">
            <a:avLst>
              <a:gd name="adj1" fmla="val 10802269"/>
              <a:gd name="adj2" fmla="val 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661" y="386834"/>
            <a:ext cx="546100" cy="304800"/>
          </a:xfrm>
          <a:prstGeom prst="rect">
            <a:avLst/>
          </a:prstGeom>
        </p:spPr>
      </p:pic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4816" y="2635559"/>
            <a:ext cx="127000" cy="139700"/>
          </a:xfrm>
          <a:prstGeom prst="rect">
            <a:avLst/>
          </a:prstGeom>
        </p:spPr>
      </p:pic>
      <p:sp>
        <p:nvSpPr>
          <p:cNvPr id="9" name="Oval 8"/>
          <p:cNvSpPr/>
          <p:nvPr/>
        </p:nvSpPr>
        <p:spPr>
          <a:xfrm>
            <a:off x="1567800" y="2040644"/>
            <a:ext cx="199134" cy="199134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457976" y="691634"/>
            <a:ext cx="2287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Stabiles </a:t>
            </a:r>
            <a:r>
              <a:rPr lang="en-US" dirty="0" err="1" smtClean="0"/>
              <a:t>Gleichgewicht</a:t>
            </a:r>
            <a:endParaRPr lang="en-US" dirty="0"/>
          </a:p>
        </p:txBody>
      </p:sp>
      <p:cxnSp>
        <p:nvCxnSpPr>
          <p:cNvPr id="13" name="Straight Arrow Connector 12"/>
          <p:cNvCxnSpPr/>
          <p:nvPr/>
        </p:nvCxnSpPr>
        <p:spPr>
          <a:xfrm flipH="1" flipV="1">
            <a:off x="1766935" y="2234606"/>
            <a:ext cx="617574" cy="88668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457976" y="2936621"/>
            <a:ext cx="1498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Minimum von</a:t>
            </a:r>
            <a:endParaRPr lang="en-US" dirty="0"/>
          </a:p>
        </p:txBody>
      </p:sp>
      <p:pic>
        <p:nvPicPr>
          <p:cNvPr id="17" name="Picture 16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5744" y="3006634"/>
            <a:ext cx="546100" cy="304800"/>
          </a:xfrm>
          <a:prstGeom prst="rect">
            <a:avLst/>
          </a:prstGeom>
        </p:spPr>
      </p:pic>
      <p:cxnSp>
        <p:nvCxnSpPr>
          <p:cNvPr id="28" name="Straight Connector 27"/>
          <p:cNvCxnSpPr/>
          <p:nvPr/>
        </p:nvCxnSpPr>
        <p:spPr>
          <a:xfrm flipV="1">
            <a:off x="328292" y="6042713"/>
            <a:ext cx="2982949" cy="21369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headEnd type="none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V="1">
            <a:off x="1819767" y="4055371"/>
            <a:ext cx="0" cy="23908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0" name="Arc 29"/>
          <p:cNvSpPr/>
          <p:nvPr/>
        </p:nvSpPr>
        <p:spPr>
          <a:xfrm>
            <a:off x="762145" y="5263993"/>
            <a:ext cx="2158986" cy="1868874"/>
          </a:xfrm>
          <a:prstGeom prst="arc">
            <a:avLst>
              <a:gd name="adj1" fmla="val 10802269"/>
              <a:gd name="adj2" fmla="val 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061" y="3949705"/>
            <a:ext cx="546100" cy="304800"/>
          </a:xfrm>
          <a:prstGeom prst="rect">
            <a:avLst/>
          </a:prstGeom>
        </p:spPr>
      </p:pic>
      <p:pic>
        <p:nvPicPr>
          <p:cNvPr id="32" name="Picture 31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7216" y="6198430"/>
            <a:ext cx="127000" cy="139700"/>
          </a:xfrm>
          <a:prstGeom prst="rect">
            <a:avLst/>
          </a:prstGeom>
        </p:spPr>
      </p:pic>
      <p:sp>
        <p:nvSpPr>
          <p:cNvPr id="33" name="Oval 32"/>
          <p:cNvSpPr/>
          <p:nvPr/>
        </p:nvSpPr>
        <p:spPr>
          <a:xfrm>
            <a:off x="1731637" y="5050871"/>
            <a:ext cx="199134" cy="199134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2509330" y="4623837"/>
            <a:ext cx="2199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Labiles</a:t>
            </a:r>
            <a:r>
              <a:rPr lang="en-US" dirty="0" smtClean="0"/>
              <a:t> </a:t>
            </a:r>
            <a:r>
              <a:rPr lang="en-US" dirty="0" err="1" smtClean="0"/>
              <a:t>Gleichgewicht</a:t>
            </a:r>
            <a:endParaRPr lang="en-US" dirty="0"/>
          </a:p>
        </p:txBody>
      </p:sp>
      <p:cxnSp>
        <p:nvCxnSpPr>
          <p:cNvPr id="35" name="Straight Arrow Connector 34"/>
          <p:cNvCxnSpPr/>
          <p:nvPr/>
        </p:nvCxnSpPr>
        <p:spPr>
          <a:xfrm flipH="1" flipV="1">
            <a:off x="1861871" y="5188760"/>
            <a:ext cx="1035640" cy="12249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2967033" y="5174751"/>
            <a:ext cx="15350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Maximum von</a:t>
            </a:r>
            <a:endParaRPr lang="en-US" dirty="0"/>
          </a:p>
        </p:txBody>
      </p:sp>
      <p:pic>
        <p:nvPicPr>
          <p:cNvPr id="37" name="Picture 36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4801" y="5244764"/>
            <a:ext cx="546100" cy="304800"/>
          </a:xfrm>
          <a:prstGeom prst="rect">
            <a:avLst/>
          </a:prstGeom>
        </p:spPr>
      </p:pic>
      <p:cxnSp>
        <p:nvCxnSpPr>
          <p:cNvPr id="38" name="Straight Connector 37"/>
          <p:cNvCxnSpPr/>
          <p:nvPr/>
        </p:nvCxnSpPr>
        <p:spPr>
          <a:xfrm flipV="1">
            <a:off x="5796938" y="4379565"/>
            <a:ext cx="2982949" cy="21369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headEnd type="none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V="1">
            <a:off x="7288413" y="2392223"/>
            <a:ext cx="0" cy="23908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41" name="Picture 40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6707" y="2286557"/>
            <a:ext cx="546100" cy="304800"/>
          </a:xfrm>
          <a:prstGeom prst="rect">
            <a:avLst/>
          </a:prstGeom>
        </p:spPr>
      </p:pic>
      <p:pic>
        <p:nvPicPr>
          <p:cNvPr id="42" name="Picture 41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5862" y="4535282"/>
            <a:ext cx="127000" cy="139700"/>
          </a:xfrm>
          <a:prstGeom prst="rect">
            <a:avLst/>
          </a:prstGeom>
        </p:spPr>
      </p:pic>
      <p:sp>
        <p:nvSpPr>
          <p:cNvPr id="43" name="Oval 42"/>
          <p:cNvSpPr/>
          <p:nvPr/>
        </p:nvSpPr>
        <p:spPr>
          <a:xfrm>
            <a:off x="6446707" y="4179677"/>
            <a:ext cx="199134" cy="199134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7795887" y="2960689"/>
            <a:ext cx="15076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Indifferentes</a:t>
            </a:r>
            <a:r>
              <a:rPr lang="en-US" dirty="0"/>
              <a:t/>
            </a:r>
            <a:br>
              <a:rPr lang="en-US" dirty="0"/>
            </a:br>
            <a:r>
              <a:rPr lang="en-US" dirty="0" err="1" smtClean="0"/>
              <a:t>Gleichgewicht</a:t>
            </a:r>
            <a:endParaRPr lang="en-US" dirty="0"/>
          </a:p>
        </p:txBody>
      </p:sp>
      <p:sp>
        <p:nvSpPr>
          <p:cNvPr id="50" name="Oval 49"/>
          <p:cNvSpPr/>
          <p:nvPr/>
        </p:nvSpPr>
        <p:spPr>
          <a:xfrm>
            <a:off x="6784002" y="4179677"/>
            <a:ext cx="199134" cy="199134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7121297" y="4179677"/>
            <a:ext cx="199134" cy="199134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7458592" y="4179677"/>
            <a:ext cx="199134" cy="199134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7795887" y="4179677"/>
            <a:ext cx="199134" cy="199134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091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4684" t="34825" r="14572" b="35318"/>
          <a:stretch/>
        </p:blipFill>
        <p:spPr>
          <a:xfrm>
            <a:off x="3529672" y="1930914"/>
            <a:ext cx="1774552" cy="526621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940416" y="2500511"/>
            <a:ext cx="6903297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2490487" y="1419218"/>
            <a:ext cx="1034726" cy="1081293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304224" y="1419218"/>
            <a:ext cx="1034726" cy="1038317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3529672" y="1568609"/>
            <a:ext cx="177455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4684" t="34825" r="14572" b="35318"/>
          <a:stretch/>
        </p:blipFill>
        <p:spPr>
          <a:xfrm>
            <a:off x="3237508" y="3978057"/>
            <a:ext cx="2266452" cy="526621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>
            <a:off x="940416" y="4547654"/>
            <a:ext cx="6903297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2202782" y="3466361"/>
            <a:ext cx="1034726" cy="1081293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5503960" y="3458898"/>
            <a:ext cx="1034726" cy="1038317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/>
          <p:cNvCxnSpPr/>
          <p:nvPr/>
        </p:nvCxnSpPr>
        <p:spPr>
          <a:xfrm>
            <a:off x="3237508" y="3690449"/>
            <a:ext cx="77772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4650204" y="3690449"/>
            <a:ext cx="85375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5400000">
            <a:off x="3554883" y="393748"/>
            <a:ext cx="1560518" cy="639813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 flipH="1">
            <a:off x="6021740" y="3981405"/>
            <a:ext cx="1821973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triangle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>
            <a:off x="940416" y="3978057"/>
            <a:ext cx="1821973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28" name="Picture 27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3936" y="1865512"/>
            <a:ext cx="368300" cy="190500"/>
          </a:xfrm>
          <a:prstGeom prst="rect">
            <a:avLst/>
          </a:prstGeom>
        </p:spPr>
      </p:pic>
      <p:pic>
        <p:nvPicPr>
          <p:cNvPr id="29" name="Picture 28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2285" y="1902860"/>
            <a:ext cx="381000" cy="190500"/>
          </a:xfrm>
          <a:prstGeom prst="rect">
            <a:avLst/>
          </a:prstGeom>
        </p:spPr>
      </p:pic>
      <p:pic>
        <p:nvPicPr>
          <p:cNvPr id="32" name="Picture 31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1740" y="4155417"/>
            <a:ext cx="368300" cy="190500"/>
          </a:xfrm>
          <a:prstGeom prst="rect">
            <a:avLst/>
          </a:prstGeom>
        </p:spPr>
      </p:pic>
      <p:pic>
        <p:nvPicPr>
          <p:cNvPr id="33" name="Picture 32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389" y="4155417"/>
            <a:ext cx="381000" cy="190500"/>
          </a:xfrm>
          <a:prstGeom prst="rect">
            <a:avLst/>
          </a:prstGeom>
        </p:spPr>
      </p:pic>
      <p:pic>
        <p:nvPicPr>
          <p:cNvPr id="34" name="Picture 33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7042" y="3536169"/>
            <a:ext cx="254000" cy="279400"/>
          </a:xfrm>
          <a:prstGeom prst="rect">
            <a:avLst/>
          </a:prstGeom>
        </p:spPr>
      </p:pic>
      <p:pic>
        <p:nvPicPr>
          <p:cNvPr id="35" name="Picture 34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2478" y="3579924"/>
            <a:ext cx="254000" cy="279400"/>
          </a:xfrm>
          <a:prstGeom prst="rect">
            <a:avLst/>
          </a:prstGeom>
        </p:spPr>
      </p:pic>
      <p:cxnSp>
        <p:nvCxnSpPr>
          <p:cNvPr id="36" name="Straight Connector 35"/>
          <p:cNvCxnSpPr/>
          <p:nvPr/>
        </p:nvCxnSpPr>
        <p:spPr>
          <a:xfrm>
            <a:off x="4351950" y="4905131"/>
            <a:ext cx="952274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headEnd type="none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9" name="Picture 38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6258" y="4995630"/>
            <a:ext cx="266700" cy="27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0548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1308574" y="166190"/>
            <a:ext cx="1230069" cy="1146749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2538643" y="735165"/>
            <a:ext cx="1018679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15" name="Group 14"/>
          <p:cNvGrpSpPr/>
          <p:nvPr/>
        </p:nvGrpSpPr>
        <p:grpSpPr>
          <a:xfrm rot="10800000">
            <a:off x="4320048" y="334781"/>
            <a:ext cx="1570285" cy="800767"/>
            <a:chOff x="1017731" y="2275884"/>
            <a:chExt cx="2248748" cy="1146749"/>
          </a:xfrm>
        </p:grpSpPr>
        <p:sp>
          <p:nvSpPr>
            <p:cNvPr id="13" name="Oval 12"/>
            <p:cNvSpPr/>
            <p:nvPr/>
          </p:nvSpPr>
          <p:spPr>
            <a:xfrm>
              <a:off x="1017731" y="2275884"/>
              <a:ext cx="1230069" cy="1146749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>
              <a:off x="2247800" y="2844859"/>
              <a:ext cx="1018679" cy="0"/>
            </a:xfrm>
            <a:prstGeom prst="straightConnector1">
              <a:avLst/>
            </a:prstGeom>
            <a:ln w="57150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cxnSp>
        <p:nvCxnSpPr>
          <p:cNvPr id="16" name="Straight Connector 15"/>
          <p:cNvCxnSpPr/>
          <p:nvPr/>
        </p:nvCxnSpPr>
        <p:spPr>
          <a:xfrm>
            <a:off x="6010702" y="1113760"/>
            <a:ext cx="952274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headEnd type="none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Picture 16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5010" y="1204259"/>
            <a:ext cx="266700" cy="279400"/>
          </a:xfrm>
          <a:prstGeom prst="rect">
            <a:avLst/>
          </a:prstGeom>
        </p:spPr>
      </p:pic>
      <p:cxnSp>
        <p:nvCxnSpPr>
          <p:cNvPr id="19" name="Straight Connector 18"/>
          <p:cNvCxnSpPr/>
          <p:nvPr/>
        </p:nvCxnSpPr>
        <p:spPr>
          <a:xfrm>
            <a:off x="861596" y="735165"/>
            <a:ext cx="6092482" cy="1"/>
          </a:xfrm>
          <a:prstGeom prst="line">
            <a:avLst/>
          </a:prstGeom>
          <a:ln>
            <a:prstDash val="dashDot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1" name="Picture 20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8387" y="923260"/>
            <a:ext cx="368300" cy="190500"/>
          </a:xfrm>
          <a:prstGeom prst="rect">
            <a:avLst/>
          </a:prstGeom>
        </p:spPr>
      </p:pic>
      <p:pic>
        <p:nvPicPr>
          <p:cNvPr id="22" name="Picture 21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8155" y="857892"/>
            <a:ext cx="381000" cy="190500"/>
          </a:xfrm>
          <a:prstGeom prst="rect">
            <a:avLst/>
          </a:prstGeom>
        </p:spPr>
      </p:pic>
      <p:pic>
        <p:nvPicPr>
          <p:cNvPr id="23" name="Picture 22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8655" y="261067"/>
            <a:ext cx="254000" cy="279400"/>
          </a:xfrm>
          <a:prstGeom prst="rect">
            <a:avLst/>
          </a:prstGeom>
        </p:spPr>
      </p:pic>
      <p:pic>
        <p:nvPicPr>
          <p:cNvPr id="24" name="Picture 23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9302" y="261067"/>
            <a:ext cx="254000" cy="279400"/>
          </a:xfrm>
          <a:prstGeom prst="rect">
            <a:avLst/>
          </a:prstGeom>
        </p:spPr>
      </p:pic>
      <p:cxnSp>
        <p:nvCxnSpPr>
          <p:cNvPr id="25" name="Straight Connector 24"/>
          <p:cNvCxnSpPr>
            <a:endCxn id="51" idx="0"/>
          </p:cNvCxnSpPr>
          <p:nvPr/>
        </p:nvCxnSpPr>
        <p:spPr>
          <a:xfrm>
            <a:off x="4338614" y="2558204"/>
            <a:ext cx="1080528" cy="2387324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4338613" y="2606222"/>
            <a:ext cx="1" cy="2550973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30" name="Freeform 29"/>
          <p:cNvSpPr/>
          <p:nvPr/>
        </p:nvSpPr>
        <p:spPr>
          <a:xfrm rot="4006262">
            <a:off x="4474844" y="3480798"/>
            <a:ext cx="203031" cy="470071"/>
          </a:xfrm>
          <a:custGeom>
            <a:avLst/>
            <a:gdLst>
              <a:gd name="connsiteX0" fmla="*/ 0 w 296063"/>
              <a:gd name="connsiteY0" fmla="*/ 0 h 679868"/>
              <a:gd name="connsiteX1" fmla="*/ 295071 w 296063"/>
              <a:gd name="connsiteY1" fmla="*/ 295037 h 679868"/>
              <a:gd name="connsiteX2" fmla="*/ 102633 w 296063"/>
              <a:gd name="connsiteY2" fmla="*/ 679868 h 679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6063" h="679868">
                <a:moveTo>
                  <a:pt x="0" y="0"/>
                </a:moveTo>
                <a:cubicBezTo>
                  <a:pt x="138983" y="90863"/>
                  <a:pt x="277966" y="181726"/>
                  <a:pt x="295071" y="295037"/>
                </a:cubicBezTo>
                <a:cubicBezTo>
                  <a:pt x="312176" y="408348"/>
                  <a:pt x="102633" y="679868"/>
                  <a:pt x="102633" y="679868"/>
                </a:cubicBezTo>
              </a:path>
            </a:pathLst>
          </a:cu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34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7972" y="3196989"/>
            <a:ext cx="190500" cy="292100"/>
          </a:xfrm>
          <a:prstGeom prst="rect">
            <a:avLst/>
          </a:prstGeom>
        </p:spPr>
      </p:pic>
      <p:cxnSp>
        <p:nvCxnSpPr>
          <p:cNvPr id="40" name="Straight Arrow Connector 39"/>
          <p:cNvCxnSpPr/>
          <p:nvPr/>
        </p:nvCxnSpPr>
        <p:spPr>
          <a:xfrm>
            <a:off x="2544000" y="5311707"/>
            <a:ext cx="972079" cy="404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1" name="Rectangle 40"/>
          <p:cNvSpPr/>
          <p:nvPr/>
        </p:nvSpPr>
        <p:spPr>
          <a:xfrm>
            <a:off x="3865892" y="2301143"/>
            <a:ext cx="945444" cy="257061"/>
          </a:xfrm>
          <a:prstGeom prst="rect">
            <a:avLst/>
          </a:prstGeom>
          <a:pattFill prst="wdUpDiag">
            <a:fgClr>
              <a:schemeClr val="tx1">
                <a:lumMod val="75000"/>
                <a:lumOff val="25000"/>
              </a:schemeClr>
            </a:fgClr>
            <a:bgClr>
              <a:prstClr val="white"/>
            </a:bgClr>
          </a:patt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3999543" y="5138596"/>
            <a:ext cx="678141" cy="423333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5080071" y="4945528"/>
            <a:ext cx="678141" cy="423333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28"/>
          <p:cNvCxnSpPr/>
          <p:nvPr/>
        </p:nvCxnSpPr>
        <p:spPr>
          <a:xfrm flipH="1" flipV="1">
            <a:off x="5419142" y="5157195"/>
            <a:ext cx="743554" cy="11283"/>
          </a:xfrm>
          <a:prstGeom prst="line">
            <a:avLst/>
          </a:prstGeom>
          <a:ln>
            <a:solidFill>
              <a:schemeClr val="tx1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H="1">
            <a:off x="4677684" y="5368861"/>
            <a:ext cx="1485012" cy="0"/>
          </a:xfrm>
          <a:prstGeom prst="line">
            <a:avLst/>
          </a:prstGeom>
          <a:ln>
            <a:solidFill>
              <a:schemeClr val="tx1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6134861" y="4758296"/>
            <a:ext cx="0" cy="423333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headEnd type="none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flipH="1" flipV="1">
            <a:off x="6154810" y="5368863"/>
            <a:ext cx="7885" cy="371038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headEnd type="none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6" name="Picture 65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1456" y="5431739"/>
            <a:ext cx="330200" cy="279400"/>
          </a:xfrm>
          <a:prstGeom prst="rect">
            <a:avLst/>
          </a:prstGeom>
        </p:spPr>
      </p:pic>
      <p:pic>
        <p:nvPicPr>
          <p:cNvPr id="67" name="Picture 66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6916" y="4945528"/>
            <a:ext cx="444500" cy="190500"/>
          </a:xfrm>
          <a:prstGeom prst="rect">
            <a:avLst/>
          </a:prstGeom>
        </p:spPr>
      </p:pic>
      <p:pic>
        <p:nvPicPr>
          <p:cNvPr id="68" name="Picture 67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215" y="5130053"/>
            <a:ext cx="165100" cy="228600"/>
          </a:xfrm>
          <a:prstGeom prst="rect">
            <a:avLst/>
          </a:prstGeom>
        </p:spPr>
      </p:pic>
      <p:pic>
        <p:nvPicPr>
          <p:cNvPr id="69" name="Picture 68" descr="latex-image-1.pd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0926" y="5238750"/>
            <a:ext cx="444500" cy="190500"/>
          </a:xfrm>
          <a:prstGeom prst="rect">
            <a:avLst/>
          </a:prstGeom>
        </p:spPr>
      </p:pic>
      <p:pic>
        <p:nvPicPr>
          <p:cNvPr id="72" name="Picture 71" descr="latex-image-1.pdf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4" y="5473700"/>
            <a:ext cx="127000" cy="228600"/>
          </a:xfrm>
          <a:prstGeom prst="rect">
            <a:avLst/>
          </a:prstGeom>
        </p:spPr>
      </p:pic>
      <p:pic>
        <p:nvPicPr>
          <p:cNvPr id="73" name="Picture 72" descr="latex-image-1.pdf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9809" y="3403226"/>
            <a:ext cx="190500" cy="21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476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723681" y="1165412"/>
            <a:ext cx="657412" cy="2226235"/>
            <a:chOff x="2913529" y="1165412"/>
            <a:chExt cx="657412" cy="2226235"/>
          </a:xfrm>
        </p:grpSpPr>
        <p:sp>
          <p:nvSpPr>
            <p:cNvPr id="4" name="Isosceles Triangle 3"/>
            <p:cNvSpPr/>
            <p:nvPr/>
          </p:nvSpPr>
          <p:spPr>
            <a:xfrm>
              <a:off x="2913529" y="1165412"/>
              <a:ext cx="657412" cy="657412"/>
            </a:xfrm>
            <a:prstGeom prst="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2913529" y="1822824"/>
              <a:ext cx="657412" cy="109070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3103829" y="2689412"/>
              <a:ext cx="276812" cy="702235"/>
              <a:chOff x="3107765" y="2689412"/>
              <a:chExt cx="276812" cy="702235"/>
            </a:xfrm>
          </p:grpSpPr>
          <p:sp>
            <p:nvSpPr>
              <p:cNvPr id="6" name="Freeform 5"/>
              <p:cNvSpPr/>
              <p:nvPr/>
            </p:nvSpPr>
            <p:spPr>
              <a:xfrm>
                <a:off x="3107765" y="2689412"/>
                <a:ext cx="94530" cy="702235"/>
              </a:xfrm>
              <a:custGeom>
                <a:avLst/>
                <a:gdLst>
                  <a:gd name="connsiteX0" fmla="*/ 74706 w 94530"/>
                  <a:gd name="connsiteY0" fmla="*/ 0 h 702235"/>
                  <a:gd name="connsiteX1" fmla="*/ 89647 w 94530"/>
                  <a:gd name="connsiteY1" fmla="*/ 478117 h 702235"/>
                  <a:gd name="connsiteX2" fmla="*/ 0 w 94530"/>
                  <a:gd name="connsiteY2" fmla="*/ 702235 h 7022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4530" h="702235">
                    <a:moveTo>
                      <a:pt x="74706" y="0"/>
                    </a:moveTo>
                    <a:cubicBezTo>
                      <a:pt x="88402" y="180539"/>
                      <a:pt x="102098" y="361078"/>
                      <a:pt x="89647" y="478117"/>
                    </a:cubicBezTo>
                    <a:cubicBezTo>
                      <a:pt x="77196" y="595156"/>
                      <a:pt x="0" y="702235"/>
                      <a:pt x="0" y="702235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Freeform 6"/>
              <p:cNvSpPr/>
              <p:nvPr/>
            </p:nvSpPr>
            <p:spPr>
              <a:xfrm flipH="1">
                <a:off x="3290047" y="2689412"/>
                <a:ext cx="94530" cy="702235"/>
              </a:xfrm>
              <a:custGeom>
                <a:avLst/>
                <a:gdLst>
                  <a:gd name="connsiteX0" fmla="*/ 74706 w 94530"/>
                  <a:gd name="connsiteY0" fmla="*/ 0 h 702235"/>
                  <a:gd name="connsiteX1" fmla="*/ 89647 w 94530"/>
                  <a:gd name="connsiteY1" fmla="*/ 478117 h 702235"/>
                  <a:gd name="connsiteX2" fmla="*/ 0 w 94530"/>
                  <a:gd name="connsiteY2" fmla="*/ 702235 h 7022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4530" h="702235">
                    <a:moveTo>
                      <a:pt x="74706" y="0"/>
                    </a:moveTo>
                    <a:cubicBezTo>
                      <a:pt x="88402" y="180539"/>
                      <a:pt x="102098" y="361078"/>
                      <a:pt x="89647" y="478117"/>
                    </a:cubicBezTo>
                    <a:cubicBezTo>
                      <a:pt x="77196" y="595156"/>
                      <a:pt x="0" y="702235"/>
                      <a:pt x="0" y="702235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cxnSp>
        <p:nvCxnSpPr>
          <p:cNvPr id="10" name="Straight Arrow Connector 9"/>
          <p:cNvCxnSpPr/>
          <p:nvPr/>
        </p:nvCxnSpPr>
        <p:spPr>
          <a:xfrm flipV="1">
            <a:off x="1068403" y="291235"/>
            <a:ext cx="0" cy="814413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12" name="Group 11"/>
          <p:cNvGrpSpPr/>
          <p:nvPr/>
        </p:nvGrpSpPr>
        <p:grpSpPr>
          <a:xfrm>
            <a:off x="4019450" y="1165412"/>
            <a:ext cx="657412" cy="2226235"/>
            <a:chOff x="2913529" y="1165412"/>
            <a:chExt cx="657412" cy="2226235"/>
          </a:xfrm>
        </p:grpSpPr>
        <p:sp>
          <p:nvSpPr>
            <p:cNvPr id="13" name="Isosceles Triangle 12"/>
            <p:cNvSpPr/>
            <p:nvPr/>
          </p:nvSpPr>
          <p:spPr>
            <a:xfrm>
              <a:off x="2913529" y="1165412"/>
              <a:ext cx="657412" cy="657412"/>
            </a:xfrm>
            <a:prstGeom prst="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913529" y="1822824"/>
              <a:ext cx="657412" cy="109070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" name="Group 14"/>
            <p:cNvGrpSpPr/>
            <p:nvPr/>
          </p:nvGrpSpPr>
          <p:grpSpPr>
            <a:xfrm>
              <a:off x="3103829" y="2689412"/>
              <a:ext cx="276812" cy="702235"/>
              <a:chOff x="3107765" y="2689412"/>
              <a:chExt cx="276812" cy="702235"/>
            </a:xfrm>
          </p:grpSpPr>
          <p:sp>
            <p:nvSpPr>
              <p:cNvPr id="16" name="Freeform 15"/>
              <p:cNvSpPr/>
              <p:nvPr/>
            </p:nvSpPr>
            <p:spPr>
              <a:xfrm>
                <a:off x="3107765" y="2689412"/>
                <a:ext cx="94530" cy="702235"/>
              </a:xfrm>
              <a:custGeom>
                <a:avLst/>
                <a:gdLst>
                  <a:gd name="connsiteX0" fmla="*/ 74706 w 94530"/>
                  <a:gd name="connsiteY0" fmla="*/ 0 h 702235"/>
                  <a:gd name="connsiteX1" fmla="*/ 89647 w 94530"/>
                  <a:gd name="connsiteY1" fmla="*/ 478117 h 702235"/>
                  <a:gd name="connsiteX2" fmla="*/ 0 w 94530"/>
                  <a:gd name="connsiteY2" fmla="*/ 702235 h 7022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4530" h="702235">
                    <a:moveTo>
                      <a:pt x="74706" y="0"/>
                    </a:moveTo>
                    <a:cubicBezTo>
                      <a:pt x="88402" y="180539"/>
                      <a:pt x="102098" y="361078"/>
                      <a:pt x="89647" y="478117"/>
                    </a:cubicBezTo>
                    <a:cubicBezTo>
                      <a:pt x="77196" y="595156"/>
                      <a:pt x="0" y="702235"/>
                      <a:pt x="0" y="702235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Freeform 16"/>
              <p:cNvSpPr/>
              <p:nvPr/>
            </p:nvSpPr>
            <p:spPr>
              <a:xfrm flipH="1">
                <a:off x="3290047" y="2689412"/>
                <a:ext cx="94530" cy="702235"/>
              </a:xfrm>
              <a:custGeom>
                <a:avLst/>
                <a:gdLst>
                  <a:gd name="connsiteX0" fmla="*/ 74706 w 94530"/>
                  <a:gd name="connsiteY0" fmla="*/ 0 h 702235"/>
                  <a:gd name="connsiteX1" fmla="*/ 89647 w 94530"/>
                  <a:gd name="connsiteY1" fmla="*/ 478117 h 702235"/>
                  <a:gd name="connsiteX2" fmla="*/ 0 w 94530"/>
                  <a:gd name="connsiteY2" fmla="*/ 702235 h 7022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4530" h="702235">
                    <a:moveTo>
                      <a:pt x="74706" y="0"/>
                    </a:moveTo>
                    <a:cubicBezTo>
                      <a:pt x="88402" y="180539"/>
                      <a:pt x="102098" y="361078"/>
                      <a:pt x="89647" y="478117"/>
                    </a:cubicBezTo>
                    <a:cubicBezTo>
                      <a:pt x="77196" y="595156"/>
                      <a:pt x="0" y="702235"/>
                      <a:pt x="0" y="702235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cxnSp>
        <p:nvCxnSpPr>
          <p:cNvPr id="18" name="Straight Arrow Connector 17"/>
          <p:cNvCxnSpPr/>
          <p:nvPr/>
        </p:nvCxnSpPr>
        <p:spPr>
          <a:xfrm flipV="1">
            <a:off x="4353167" y="291235"/>
            <a:ext cx="0" cy="814413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4024461" y="3705411"/>
            <a:ext cx="657412" cy="25698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4353167" y="3812990"/>
            <a:ext cx="0" cy="818775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22" name="Picture 21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8210" y="1683124"/>
            <a:ext cx="254000" cy="139700"/>
          </a:xfrm>
          <a:prstGeom prst="rect">
            <a:avLst/>
          </a:prstGeom>
        </p:spPr>
      </p:pic>
      <p:pic>
        <p:nvPicPr>
          <p:cNvPr id="23" name="Picture 22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1519" y="1581524"/>
            <a:ext cx="1143000" cy="241300"/>
          </a:xfrm>
          <a:prstGeom prst="rect">
            <a:avLst/>
          </a:prstGeom>
        </p:spPr>
      </p:pic>
      <p:pic>
        <p:nvPicPr>
          <p:cNvPr id="24" name="Picture 23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234" y="2085786"/>
            <a:ext cx="101600" cy="203200"/>
          </a:xfrm>
          <a:prstGeom prst="rect">
            <a:avLst/>
          </a:prstGeom>
        </p:spPr>
      </p:pic>
      <p:pic>
        <p:nvPicPr>
          <p:cNvPr id="25" name="Picture 24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9444" y="2138079"/>
            <a:ext cx="850900" cy="254000"/>
          </a:xfrm>
          <a:prstGeom prst="rect">
            <a:avLst/>
          </a:prstGeom>
        </p:spPr>
      </p:pic>
      <p:pic>
        <p:nvPicPr>
          <p:cNvPr id="26" name="Picture 25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2344" y="3690471"/>
            <a:ext cx="508000" cy="241300"/>
          </a:xfrm>
          <a:prstGeom prst="rect">
            <a:avLst/>
          </a:prstGeom>
        </p:spPr>
      </p:pic>
      <p:pic>
        <p:nvPicPr>
          <p:cNvPr id="27" name="Picture 26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5462" y="3799915"/>
            <a:ext cx="698500" cy="139700"/>
          </a:xfrm>
          <a:prstGeom prst="rect">
            <a:avLst/>
          </a:prstGeom>
        </p:spPr>
      </p:pic>
      <p:pic>
        <p:nvPicPr>
          <p:cNvPr id="28" name="Picture 27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229" y="676089"/>
            <a:ext cx="152400" cy="139700"/>
          </a:xfrm>
          <a:prstGeom prst="rect">
            <a:avLst/>
          </a:prstGeom>
        </p:spPr>
      </p:pic>
      <p:pic>
        <p:nvPicPr>
          <p:cNvPr id="29" name="Picture 28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6862" y="664882"/>
            <a:ext cx="927100" cy="25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7083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/>
          <p:cNvCxnSpPr/>
          <p:nvPr/>
        </p:nvCxnSpPr>
        <p:spPr>
          <a:xfrm flipV="1">
            <a:off x="809950" y="787589"/>
            <a:ext cx="1911266" cy="103103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7713" y="880203"/>
            <a:ext cx="254000" cy="30480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V="1">
            <a:off x="861266" y="991299"/>
            <a:ext cx="1911266" cy="1031035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9232" y="1513824"/>
            <a:ext cx="469900" cy="304800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V="1">
            <a:off x="5239887" y="2395816"/>
            <a:ext cx="1911266" cy="103103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5239887" y="3470536"/>
            <a:ext cx="599929" cy="61157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5239887" y="1777234"/>
            <a:ext cx="1276679" cy="1693303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5516" y="2071309"/>
            <a:ext cx="228600" cy="317500"/>
          </a:xfrm>
          <a:prstGeom prst="rect">
            <a:avLst/>
          </a:prstGeom>
        </p:spPr>
      </p:pic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2566" y="2388809"/>
            <a:ext cx="254000" cy="304800"/>
          </a:xfrm>
          <a:prstGeom prst="rect">
            <a:avLst/>
          </a:prstGeom>
        </p:spPr>
      </p:pic>
      <p:pic>
        <p:nvPicPr>
          <p:cNvPr id="14" name="Picture 13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9237" y="3693590"/>
            <a:ext cx="241300" cy="304800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>
            <a:off x="6516566" y="1777234"/>
            <a:ext cx="599929" cy="611575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6" name="Picture 15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7946" y="1643476"/>
            <a:ext cx="444500" cy="304800"/>
          </a:xfrm>
          <a:prstGeom prst="rect">
            <a:avLst/>
          </a:prstGeom>
        </p:spPr>
      </p:pic>
      <p:sp>
        <p:nvSpPr>
          <p:cNvPr id="18" name="Oval 17"/>
          <p:cNvSpPr/>
          <p:nvPr/>
        </p:nvSpPr>
        <p:spPr>
          <a:xfrm>
            <a:off x="2249132" y="4515344"/>
            <a:ext cx="523400" cy="523400"/>
          </a:xfrm>
          <a:prstGeom prst="ellipse">
            <a:avLst/>
          </a:prstGeom>
          <a:noFill/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/>
          <p:cNvGrpSpPr/>
          <p:nvPr/>
        </p:nvGrpSpPr>
        <p:grpSpPr>
          <a:xfrm>
            <a:off x="2362909" y="4629121"/>
            <a:ext cx="295846" cy="295846"/>
            <a:chOff x="3924955" y="4591544"/>
            <a:chExt cx="523400" cy="523400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3924955" y="4591544"/>
              <a:ext cx="523400" cy="52340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3924955" y="4591544"/>
              <a:ext cx="523400" cy="52340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Oval 22"/>
          <p:cNvSpPr/>
          <p:nvPr/>
        </p:nvSpPr>
        <p:spPr>
          <a:xfrm>
            <a:off x="3347964" y="4515344"/>
            <a:ext cx="523400" cy="523400"/>
          </a:xfrm>
          <a:prstGeom prst="ellipse">
            <a:avLst/>
          </a:prstGeom>
          <a:noFill/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3551103" y="4718483"/>
            <a:ext cx="117122" cy="11712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5111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Oval 40"/>
          <p:cNvSpPr/>
          <p:nvPr/>
        </p:nvSpPr>
        <p:spPr>
          <a:xfrm>
            <a:off x="4987568" y="1346306"/>
            <a:ext cx="2840214" cy="284021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9"/>
          <p:cNvSpPr/>
          <p:nvPr/>
        </p:nvSpPr>
        <p:spPr>
          <a:xfrm rot="21120743">
            <a:off x="2344531" y="1680385"/>
            <a:ext cx="308613" cy="714521"/>
          </a:xfrm>
          <a:custGeom>
            <a:avLst/>
            <a:gdLst>
              <a:gd name="connsiteX0" fmla="*/ 0 w 296063"/>
              <a:gd name="connsiteY0" fmla="*/ 0 h 679868"/>
              <a:gd name="connsiteX1" fmla="*/ 295071 w 296063"/>
              <a:gd name="connsiteY1" fmla="*/ 295037 h 679868"/>
              <a:gd name="connsiteX2" fmla="*/ 102633 w 296063"/>
              <a:gd name="connsiteY2" fmla="*/ 679868 h 679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6063" h="679868">
                <a:moveTo>
                  <a:pt x="0" y="0"/>
                </a:moveTo>
                <a:cubicBezTo>
                  <a:pt x="138983" y="90863"/>
                  <a:pt x="277966" y="181726"/>
                  <a:pt x="295071" y="295037"/>
                </a:cubicBezTo>
                <a:cubicBezTo>
                  <a:pt x="312176" y="408348"/>
                  <a:pt x="102633" y="679868"/>
                  <a:pt x="102633" y="679868"/>
                </a:cubicBezTo>
              </a:path>
            </a:pathLst>
          </a:custGeom>
          <a:ln>
            <a:solidFill>
              <a:schemeClr val="tx1"/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 rot="10800000">
            <a:off x="1854162" y="2285631"/>
            <a:ext cx="281188" cy="246420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1195294" y="2412883"/>
            <a:ext cx="799462" cy="2129235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>
            <a:off x="1994756" y="2408842"/>
            <a:ext cx="1262420" cy="0"/>
          </a:xfrm>
          <a:prstGeom prst="straightConnector1">
            <a:avLst/>
          </a:prstGeom>
          <a:ln w="57150" cmpd="sng">
            <a:solidFill>
              <a:srgbClr val="FF0000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1347694" y="1198880"/>
            <a:ext cx="1121766" cy="2987640"/>
          </a:xfrm>
          <a:prstGeom prst="straightConnector1">
            <a:avLst/>
          </a:prstGeom>
          <a:ln w="12700" cmpd="sng">
            <a:solidFill>
              <a:schemeClr val="tx1"/>
            </a:solidFill>
            <a:prstDash val="sysDash"/>
            <a:headEnd type="none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499035" y="2408841"/>
            <a:ext cx="3221318" cy="1"/>
          </a:xfrm>
          <a:prstGeom prst="straightConnector1">
            <a:avLst/>
          </a:prstGeom>
          <a:ln w="12700" cmpd="sng">
            <a:solidFill>
              <a:srgbClr val="FF0000"/>
            </a:solidFill>
            <a:prstDash val="sysDash"/>
            <a:headEnd type="none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4" name="Picture 13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1612" y="2613585"/>
            <a:ext cx="177800" cy="241300"/>
          </a:xfrm>
          <a:prstGeom prst="rect">
            <a:avLst/>
          </a:prstGeom>
        </p:spPr>
      </p:pic>
      <p:pic>
        <p:nvPicPr>
          <p:cNvPr id="17" name="Picture 16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4042" y="2021915"/>
            <a:ext cx="254000" cy="139700"/>
          </a:xfrm>
          <a:prstGeom prst="rect">
            <a:avLst/>
          </a:prstGeom>
        </p:spPr>
      </p:pic>
      <p:pic>
        <p:nvPicPr>
          <p:cNvPr id="18" name="Picture 17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2617" y="2021915"/>
            <a:ext cx="165100" cy="203200"/>
          </a:xfrm>
          <a:prstGeom prst="rect">
            <a:avLst/>
          </a:prstGeom>
        </p:spPr>
      </p:pic>
      <p:sp>
        <p:nvSpPr>
          <p:cNvPr id="21" name="Oval 20"/>
          <p:cNvSpPr/>
          <p:nvPr/>
        </p:nvSpPr>
        <p:spPr>
          <a:xfrm rot="10800000">
            <a:off x="1125820" y="4439228"/>
            <a:ext cx="140594" cy="123210"/>
          </a:xfrm>
          <a:prstGeom prst="ellipse">
            <a:avLst/>
          </a:prstGeom>
          <a:solidFill>
            <a:srgbClr val="0000FF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610" y="4333838"/>
            <a:ext cx="215900" cy="228600"/>
          </a:xfrm>
          <a:prstGeom prst="rect">
            <a:avLst/>
          </a:prstGeom>
        </p:spPr>
      </p:pic>
      <p:grpSp>
        <p:nvGrpSpPr>
          <p:cNvPr id="29" name="Group 28"/>
          <p:cNvGrpSpPr/>
          <p:nvPr/>
        </p:nvGrpSpPr>
        <p:grpSpPr>
          <a:xfrm>
            <a:off x="1852994" y="4400476"/>
            <a:ext cx="409623" cy="409623"/>
            <a:chOff x="1330761" y="4353603"/>
            <a:chExt cx="523400" cy="523400"/>
          </a:xfrm>
        </p:grpSpPr>
        <p:sp>
          <p:nvSpPr>
            <p:cNvPr id="23" name="Oval 22"/>
            <p:cNvSpPr/>
            <p:nvPr/>
          </p:nvSpPr>
          <p:spPr>
            <a:xfrm>
              <a:off x="1330761" y="4353603"/>
              <a:ext cx="523400" cy="523400"/>
            </a:xfrm>
            <a:prstGeom prst="ellipse">
              <a:avLst/>
            </a:prstGeom>
            <a:noFill/>
            <a:ln w="28575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4" name="Group 23"/>
            <p:cNvGrpSpPr/>
            <p:nvPr/>
          </p:nvGrpSpPr>
          <p:grpSpPr>
            <a:xfrm>
              <a:off x="1444538" y="4467380"/>
              <a:ext cx="295846" cy="295846"/>
              <a:chOff x="3924955" y="4591544"/>
              <a:chExt cx="523400" cy="523400"/>
            </a:xfrm>
          </p:grpSpPr>
          <p:cxnSp>
            <p:nvCxnSpPr>
              <p:cNvPr id="25" name="Straight Connector 24"/>
              <p:cNvCxnSpPr/>
              <p:nvPr/>
            </p:nvCxnSpPr>
            <p:spPr>
              <a:xfrm>
                <a:off x="3924955" y="4591544"/>
                <a:ext cx="523400" cy="52340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>
              <a:xfrm flipV="1">
                <a:off x="3924955" y="4591544"/>
                <a:ext cx="523400" cy="52340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2" name="Group 31"/>
          <p:cNvGrpSpPr/>
          <p:nvPr/>
        </p:nvGrpSpPr>
        <p:grpSpPr>
          <a:xfrm>
            <a:off x="6503946" y="2890717"/>
            <a:ext cx="320261" cy="320261"/>
            <a:chOff x="7188444" y="2971024"/>
            <a:chExt cx="523400" cy="523400"/>
          </a:xfrm>
        </p:grpSpPr>
        <p:sp>
          <p:nvSpPr>
            <p:cNvPr id="27" name="Oval 26"/>
            <p:cNvSpPr/>
            <p:nvPr/>
          </p:nvSpPr>
          <p:spPr>
            <a:xfrm>
              <a:off x="7188444" y="2971024"/>
              <a:ext cx="523400" cy="523400"/>
            </a:xfrm>
            <a:prstGeom prst="ellipse">
              <a:avLst/>
            </a:prstGeom>
            <a:noFill/>
            <a:ln w="28575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>
              <a:off x="7391583" y="3174163"/>
              <a:ext cx="117122" cy="11712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0" name="Picture 29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1112" y="4429760"/>
            <a:ext cx="381000" cy="355600"/>
          </a:xfrm>
          <a:prstGeom prst="rect">
            <a:avLst/>
          </a:prstGeom>
        </p:spPr>
      </p:pic>
      <p:cxnSp>
        <p:nvCxnSpPr>
          <p:cNvPr id="34" name="Straight Arrow Connector 33"/>
          <p:cNvCxnSpPr/>
          <p:nvPr/>
        </p:nvCxnSpPr>
        <p:spPr>
          <a:xfrm>
            <a:off x="6419850" y="2674702"/>
            <a:ext cx="1438924" cy="24013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6" name="Oval 35"/>
          <p:cNvSpPr/>
          <p:nvPr/>
        </p:nvSpPr>
        <p:spPr>
          <a:xfrm rot="10800000">
            <a:off x="6349553" y="2608836"/>
            <a:ext cx="140594" cy="123210"/>
          </a:xfrm>
          <a:prstGeom prst="ellipse">
            <a:avLst/>
          </a:prstGeom>
          <a:solidFill>
            <a:srgbClr val="0000FF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Arrow Connector 36"/>
          <p:cNvCxnSpPr/>
          <p:nvPr/>
        </p:nvCxnSpPr>
        <p:spPr>
          <a:xfrm flipV="1">
            <a:off x="7861390" y="1501333"/>
            <a:ext cx="0" cy="1173842"/>
          </a:xfrm>
          <a:prstGeom prst="straightConnector1">
            <a:avLst/>
          </a:prstGeom>
          <a:ln w="57150" cmpd="sng">
            <a:solidFill>
              <a:srgbClr val="FF0000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39" name="Picture 38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7895" y="1986654"/>
            <a:ext cx="177800" cy="241300"/>
          </a:xfrm>
          <a:prstGeom prst="rect">
            <a:avLst/>
          </a:prstGeom>
        </p:spPr>
      </p:pic>
      <p:pic>
        <p:nvPicPr>
          <p:cNvPr id="40" name="Picture 39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1036" y="2855378"/>
            <a:ext cx="381000" cy="355600"/>
          </a:xfrm>
          <a:prstGeom prst="rect">
            <a:avLst/>
          </a:prstGeom>
        </p:spPr>
      </p:pic>
      <p:pic>
        <p:nvPicPr>
          <p:cNvPr id="42" name="Picture 41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8560" y="2618313"/>
            <a:ext cx="190500" cy="241300"/>
          </a:xfrm>
          <a:prstGeom prst="rect">
            <a:avLst/>
          </a:prstGeom>
        </p:spPr>
      </p:pic>
      <p:sp>
        <p:nvSpPr>
          <p:cNvPr id="43" name="Circular Arrow 42"/>
          <p:cNvSpPr/>
          <p:nvPr/>
        </p:nvSpPr>
        <p:spPr>
          <a:xfrm rot="5051108" flipV="1">
            <a:off x="5899116" y="2254592"/>
            <a:ext cx="834653" cy="814392"/>
          </a:xfrm>
          <a:prstGeom prst="circularArrow">
            <a:avLst>
              <a:gd name="adj1" fmla="val 3527"/>
              <a:gd name="adj2" fmla="val 651999"/>
              <a:gd name="adj3" fmla="val 20457683"/>
              <a:gd name="adj4" fmla="val 11279067"/>
              <a:gd name="adj5" fmla="val 9415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44" name="Picture 43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947" y="2285752"/>
            <a:ext cx="203200" cy="215900"/>
          </a:xfrm>
          <a:prstGeom prst="rect">
            <a:avLst/>
          </a:prstGeom>
        </p:spPr>
      </p:pic>
      <p:grpSp>
        <p:nvGrpSpPr>
          <p:cNvPr id="50" name="Group 49"/>
          <p:cNvGrpSpPr/>
          <p:nvPr/>
        </p:nvGrpSpPr>
        <p:grpSpPr>
          <a:xfrm rot="5400000">
            <a:off x="7538306" y="2352091"/>
            <a:ext cx="323084" cy="323084"/>
            <a:chOff x="5889590" y="5020235"/>
            <a:chExt cx="448236" cy="448236"/>
          </a:xfrm>
        </p:grpSpPr>
        <p:cxnSp>
          <p:nvCxnSpPr>
            <p:cNvPr id="46" name="Straight Connector 45"/>
            <p:cNvCxnSpPr/>
            <p:nvPr/>
          </p:nvCxnSpPr>
          <p:spPr>
            <a:xfrm>
              <a:off x="5889590" y="5020235"/>
              <a:ext cx="0" cy="44823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 rot="16200000">
              <a:off x="6113708" y="5244353"/>
              <a:ext cx="0" cy="44823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Oval 47"/>
            <p:cNvSpPr/>
            <p:nvPr/>
          </p:nvSpPr>
          <p:spPr>
            <a:xfrm>
              <a:off x="6063564" y="5247275"/>
              <a:ext cx="68400" cy="66922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1" name="Picture 50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3516" y="2229812"/>
            <a:ext cx="304800" cy="27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4425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Straight Connector 22"/>
          <p:cNvCxnSpPr/>
          <p:nvPr/>
        </p:nvCxnSpPr>
        <p:spPr>
          <a:xfrm flipV="1">
            <a:off x="2985747" y="905943"/>
            <a:ext cx="1623854" cy="955532"/>
          </a:xfrm>
          <a:prstGeom prst="line">
            <a:avLst/>
          </a:prstGeom>
          <a:ln w="76200" cmpd="sng">
            <a:solidFill>
              <a:srgbClr val="008000"/>
            </a:solidFill>
          </a:ln>
          <a:effectLst>
            <a:glow rad="101600">
              <a:srgbClr val="008000">
                <a:alpha val="75000"/>
              </a:srgb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Freeform 3"/>
          <p:cNvSpPr/>
          <p:nvPr/>
        </p:nvSpPr>
        <p:spPr>
          <a:xfrm>
            <a:off x="1765293" y="1073287"/>
            <a:ext cx="4068784" cy="3489746"/>
          </a:xfrm>
          <a:custGeom>
            <a:avLst/>
            <a:gdLst>
              <a:gd name="connsiteX0" fmla="*/ 1872932 w 4068784"/>
              <a:gd name="connsiteY0" fmla="*/ 0 h 3508369"/>
              <a:gd name="connsiteX1" fmla="*/ 0 w 4068784"/>
              <a:gd name="connsiteY1" fmla="*/ 839426 h 3508369"/>
              <a:gd name="connsiteX2" fmla="*/ 839590 w 4068784"/>
              <a:gd name="connsiteY2" fmla="*/ 1420567 h 3508369"/>
              <a:gd name="connsiteX3" fmla="*/ 861118 w 4068784"/>
              <a:gd name="connsiteY3" fmla="*/ 3508369 h 3508369"/>
              <a:gd name="connsiteX4" fmla="*/ 2045155 w 4068784"/>
              <a:gd name="connsiteY4" fmla="*/ 2841133 h 3508369"/>
              <a:gd name="connsiteX5" fmla="*/ 2303491 w 4068784"/>
              <a:gd name="connsiteY5" fmla="*/ 1958660 h 3508369"/>
              <a:gd name="connsiteX6" fmla="*/ 3961144 w 4068784"/>
              <a:gd name="connsiteY6" fmla="*/ 3293131 h 3508369"/>
              <a:gd name="connsiteX7" fmla="*/ 4068784 w 4068784"/>
              <a:gd name="connsiteY7" fmla="*/ 1657328 h 3508369"/>
              <a:gd name="connsiteX8" fmla="*/ 1786820 w 4068784"/>
              <a:gd name="connsiteY8" fmla="*/ 43047 h 3508369"/>
              <a:gd name="connsiteX0" fmla="*/ 1872932 w 4068784"/>
              <a:gd name="connsiteY0" fmla="*/ 0 h 3508369"/>
              <a:gd name="connsiteX1" fmla="*/ 0 w 4068784"/>
              <a:gd name="connsiteY1" fmla="*/ 839426 h 3508369"/>
              <a:gd name="connsiteX2" fmla="*/ 839590 w 4068784"/>
              <a:gd name="connsiteY2" fmla="*/ 1420567 h 3508369"/>
              <a:gd name="connsiteX3" fmla="*/ 861118 w 4068784"/>
              <a:gd name="connsiteY3" fmla="*/ 3508369 h 3508369"/>
              <a:gd name="connsiteX4" fmla="*/ 2045155 w 4068784"/>
              <a:gd name="connsiteY4" fmla="*/ 2841133 h 3508369"/>
              <a:gd name="connsiteX5" fmla="*/ 2303491 w 4068784"/>
              <a:gd name="connsiteY5" fmla="*/ 1958660 h 3508369"/>
              <a:gd name="connsiteX6" fmla="*/ 3961144 w 4068784"/>
              <a:gd name="connsiteY6" fmla="*/ 3293131 h 3508369"/>
              <a:gd name="connsiteX7" fmla="*/ 4068784 w 4068784"/>
              <a:gd name="connsiteY7" fmla="*/ 1657328 h 3508369"/>
              <a:gd name="connsiteX8" fmla="*/ 1851945 w 4068784"/>
              <a:gd name="connsiteY8" fmla="*/ 18623 h 3508369"/>
              <a:gd name="connsiteX0" fmla="*/ 1872932 w 4068784"/>
              <a:gd name="connsiteY0" fmla="*/ 0 h 3508369"/>
              <a:gd name="connsiteX1" fmla="*/ 0 w 4068784"/>
              <a:gd name="connsiteY1" fmla="*/ 839426 h 3508369"/>
              <a:gd name="connsiteX2" fmla="*/ 839590 w 4068784"/>
              <a:gd name="connsiteY2" fmla="*/ 1420567 h 3508369"/>
              <a:gd name="connsiteX3" fmla="*/ 861118 w 4068784"/>
              <a:gd name="connsiteY3" fmla="*/ 3508369 h 3508369"/>
              <a:gd name="connsiteX4" fmla="*/ 2045155 w 4068784"/>
              <a:gd name="connsiteY4" fmla="*/ 2841133 h 3508369"/>
              <a:gd name="connsiteX5" fmla="*/ 2303491 w 4068784"/>
              <a:gd name="connsiteY5" fmla="*/ 1958660 h 3508369"/>
              <a:gd name="connsiteX6" fmla="*/ 3961144 w 4068784"/>
              <a:gd name="connsiteY6" fmla="*/ 3293131 h 3508369"/>
              <a:gd name="connsiteX7" fmla="*/ 4068784 w 4068784"/>
              <a:gd name="connsiteY7" fmla="*/ 1657328 h 3508369"/>
              <a:gd name="connsiteX8" fmla="*/ 1851945 w 4068784"/>
              <a:gd name="connsiteY8" fmla="*/ 18623 h 3508369"/>
              <a:gd name="connsiteX9" fmla="*/ 1872932 w 4068784"/>
              <a:gd name="connsiteY9" fmla="*/ 0 h 3508369"/>
              <a:gd name="connsiteX0" fmla="*/ 1851945 w 4068784"/>
              <a:gd name="connsiteY0" fmla="*/ 0 h 3489746"/>
              <a:gd name="connsiteX1" fmla="*/ 0 w 4068784"/>
              <a:gd name="connsiteY1" fmla="*/ 820803 h 3489746"/>
              <a:gd name="connsiteX2" fmla="*/ 839590 w 4068784"/>
              <a:gd name="connsiteY2" fmla="*/ 1401944 h 3489746"/>
              <a:gd name="connsiteX3" fmla="*/ 861118 w 4068784"/>
              <a:gd name="connsiteY3" fmla="*/ 3489746 h 3489746"/>
              <a:gd name="connsiteX4" fmla="*/ 2045155 w 4068784"/>
              <a:gd name="connsiteY4" fmla="*/ 2822510 h 3489746"/>
              <a:gd name="connsiteX5" fmla="*/ 2303491 w 4068784"/>
              <a:gd name="connsiteY5" fmla="*/ 1940037 h 3489746"/>
              <a:gd name="connsiteX6" fmla="*/ 3961144 w 4068784"/>
              <a:gd name="connsiteY6" fmla="*/ 3274508 h 3489746"/>
              <a:gd name="connsiteX7" fmla="*/ 4068784 w 4068784"/>
              <a:gd name="connsiteY7" fmla="*/ 1638705 h 3489746"/>
              <a:gd name="connsiteX8" fmla="*/ 1851945 w 4068784"/>
              <a:gd name="connsiteY8" fmla="*/ 0 h 34897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68784" h="3489746">
                <a:moveTo>
                  <a:pt x="1851945" y="0"/>
                </a:moveTo>
                <a:lnTo>
                  <a:pt x="0" y="820803"/>
                </a:lnTo>
                <a:lnTo>
                  <a:pt x="839590" y="1401944"/>
                </a:lnTo>
                <a:lnTo>
                  <a:pt x="861118" y="3489746"/>
                </a:lnTo>
                <a:lnTo>
                  <a:pt x="2045155" y="2822510"/>
                </a:lnTo>
                <a:lnTo>
                  <a:pt x="2303491" y="1940037"/>
                </a:lnTo>
                <a:lnTo>
                  <a:pt x="3961144" y="3274508"/>
                </a:lnTo>
                <a:lnTo>
                  <a:pt x="4068784" y="1638705"/>
                </a:lnTo>
                <a:lnTo>
                  <a:pt x="1851945" y="0"/>
                </a:lnTo>
                <a:close/>
              </a:path>
            </a:pathLst>
          </a:custGeom>
          <a:solidFill>
            <a:srgbClr val="CCFFCC">
              <a:alpha val="45000"/>
            </a:srgbClr>
          </a:solidFill>
          <a:ln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ube 4"/>
          <p:cNvSpPr/>
          <p:nvPr/>
        </p:nvSpPr>
        <p:spPr>
          <a:xfrm>
            <a:off x="4064002" y="2226235"/>
            <a:ext cx="323394" cy="363818"/>
          </a:xfrm>
          <a:prstGeom prst="cube">
            <a:avLst/>
          </a:prstGeom>
          <a:solidFill>
            <a:srgbClr val="0080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6817" y="1515335"/>
            <a:ext cx="215900" cy="228600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2924885" y="1902909"/>
            <a:ext cx="1139116" cy="472738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3974" y="1743935"/>
            <a:ext cx="393700" cy="304800"/>
          </a:xfrm>
          <a:prstGeom prst="rect">
            <a:avLst/>
          </a:prstGeom>
        </p:spPr>
      </p:pic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6035" y="2450353"/>
            <a:ext cx="584200" cy="279400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 flipV="1">
            <a:off x="1301031" y="1910035"/>
            <a:ext cx="1623854" cy="955532"/>
          </a:xfrm>
          <a:prstGeom prst="line">
            <a:avLst/>
          </a:prstGeom>
          <a:ln w="76200" cmpd="sng">
            <a:solidFill>
              <a:srgbClr val="008000"/>
            </a:solidFill>
          </a:ln>
          <a:effectLst>
            <a:glow rad="101600">
              <a:srgbClr val="008000">
                <a:alpha val="75000"/>
              </a:srgb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/>
          <p:nvPr/>
        </p:nvSpPr>
        <p:spPr>
          <a:xfrm rot="10800000">
            <a:off x="2854588" y="1841304"/>
            <a:ext cx="140594" cy="123210"/>
          </a:xfrm>
          <a:prstGeom prst="ellipse">
            <a:avLst/>
          </a:prstGeom>
          <a:solidFill>
            <a:srgbClr val="0000FF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680" y="3305738"/>
            <a:ext cx="190500" cy="241300"/>
          </a:xfrm>
          <a:prstGeom prst="rect">
            <a:avLst/>
          </a:prstGeom>
        </p:spPr>
      </p:pic>
      <p:sp>
        <p:nvSpPr>
          <p:cNvPr id="25" name="Circular Arrow 24"/>
          <p:cNvSpPr/>
          <p:nvPr/>
        </p:nvSpPr>
        <p:spPr>
          <a:xfrm rot="2215990" flipV="1">
            <a:off x="900585" y="2442940"/>
            <a:ext cx="834653" cy="814392"/>
          </a:xfrm>
          <a:prstGeom prst="circularArrow">
            <a:avLst>
              <a:gd name="adj1" fmla="val 3527"/>
              <a:gd name="adj2" fmla="val 651999"/>
              <a:gd name="adj3" fmla="val 20457683"/>
              <a:gd name="adj4" fmla="val 11279067"/>
              <a:gd name="adj5" fmla="val 9415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2479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1237333" y="987717"/>
            <a:ext cx="2840214" cy="284021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3839483" y="2017667"/>
            <a:ext cx="190674" cy="56359"/>
          </a:xfrm>
          <a:prstGeom prst="line">
            <a:avLst/>
          </a:prstGeom>
          <a:ln w="12700" cmpd="sng">
            <a:solidFill>
              <a:srgbClr val="0D0D0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3736632" y="1743922"/>
            <a:ext cx="190674" cy="108100"/>
          </a:xfrm>
          <a:prstGeom prst="line">
            <a:avLst/>
          </a:prstGeom>
          <a:ln w="12700" cmpd="sng">
            <a:solidFill>
              <a:srgbClr val="0D0D0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/>
        </p:nvSpPr>
        <p:spPr>
          <a:xfrm>
            <a:off x="1428252" y="1178636"/>
            <a:ext cx="2458377" cy="245837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2629647" y="1990230"/>
            <a:ext cx="1171072" cy="414178"/>
          </a:xfrm>
          <a:prstGeom prst="straightConnector1">
            <a:avLst/>
          </a:prstGeom>
          <a:ln w="28575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4" name="Freeform 23"/>
          <p:cNvSpPr/>
          <p:nvPr/>
        </p:nvSpPr>
        <p:spPr>
          <a:xfrm>
            <a:off x="3758252" y="1753782"/>
            <a:ext cx="272149" cy="319655"/>
          </a:xfrm>
          <a:custGeom>
            <a:avLst/>
            <a:gdLst>
              <a:gd name="connsiteX0" fmla="*/ 164154 w 272149"/>
              <a:gd name="connsiteY0" fmla="*/ 0 h 319655"/>
              <a:gd name="connsiteX1" fmla="*/ 215992 w 272149"/>
              <a:gd name="connsiteY1" fmla="*/ 120950 h 319655"/>
              <a:gd name="connsiteX2" fmla="*/ 272149 w 272149"/>
              <a:gd name="connsiteY2" fmla="*/ 263499 h 319655"/>
              <a:gd name="connsiteX3" fmla="*/ 82077 w 272149"/>
              <a:gd name="connsiteY3" fmla="*/ 319655 h 319655"/>
              <a:gd name="connsiteX4" fmla="*/ 60478 w 272149"/>
              <a:gd name="connsiteY4" fmla="*/ 224622 h 319655"/>
              <a:gd name="connsiteX5" fmla="*/ 17279 w 272149"/>
              <a:gd name="connsiteY5" fmla="*/ 146868 h 319655"/>
              <a:gd name="connsiteX6" fmla="*/ 0 w 272149"/>
              <a:gd name="connsiteY6" fmla="*/ 86393 h 319655"/>
              <a:gd name="connsiteX7" fmla="*/ 164154 w 272149"/>
              <a:gd name="connsiteY7" fmla="*/ 0 h 319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2149" h="319655">
                <a:moveTo>
                  <a:pt x="164154" y="0"/>
                </a:moveTo>
                <a:lnTo>
                  <a:pt x="215992" y="120950"/>
                </a:lnTo>
                <a:lnTo>
                  <a:pt x="272149" y="263499"/>
                </a:lnTo>
                <a:lnTo>
                  <a:pt x="82077" y="319655"/>
                </a:lnTo>
                <a:lnTo>
                  <a:pt x="60478" y="224622"/>
                </a:lnTo>
                <a:lnTo>
                  <a:pt x="17279" y="146868"/>
                </a:lnTo>
                <a:lnTo>
                  <a:pt x="0" y="86393"/>
                </a:lnTo>
                <a:lnTo>
                  <a:pt x="164154" y="0"/>
                </a:lnTo>
                <a:close/>
              </a:path>
            </a:pathLst>
          </a:cu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/>
          <p:nvPr/>
        </p:nvCxnSpPr>
        <p:spPr>
          <a:xfrm flipV="1">
            <a:off x="3878785" y="2118177"/>
            <a:ext cx="190918" cy="59766"/>
          </a:xfrm>
          <a:prstGeom prst="straightConnector1">
            <a:avLst/>
          </a:prstGeom>
          <a:ln>
            <a:solidFill>
              <a:srgbClr val="0D0D0D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7" name="Picture 26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9335" y="2017667"/>
            <a:ext cx="304800" cy="228600"/>
          </a:xfrm>
          <a:prstGeom prst="rect">
            <a:avLst/>
          </a:prstGeom>
        </p:spPr>
      </p:pic>
      <p:pic>
        <p:nvPicPr>
          <p:cNvPr id="28" name="Picture 27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2020" y="1885843"/>
            <a:ext cx="355600" cy="292100"/>
          </a:xfrm>
          <a:prstGeom prst="rect">
            <a:avLst/>
          </a:prstGeom>
        </p:spPr>
      </p:pic>
      <p:pic>
        <p:nvPicPr>
          <p:cNvPr id="29" name="Picture 28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9483" y="976351"/>
            <a:ext cx="381000" cy="241300"/>
          </a:xfrm>
          <a:prstGeom prst="rect">
            <a:avLst/>
          </a:prstGeom>
        </p:spPr>
      </p:pic>
      <p:sp>
        <p:nvSpPr>
          <p:cNvPr id="30" name="Punched Tape 29"/>
          <p:cNvSpPr/>
          <p:nvPr/>
        </p:nvSpPr>
        <p:spPr>
          <a:xfrm rot="3998637">
            <a:off x="-399239" y="1593284"/>
            <a:ext cx="3654980" cy="3326210"/>
          </a:xfrm>
          <a:prstGeom prst="flowChartPunchedTap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Arrow Connector 30"/>
          <p:cNvCxnSpPr/>
          <p:nvPr/>
        </p:nvCxnSpPr>
        <p:spPr>
          <a:xfrm flipV="1">
            <a:off x="2645335" y="1636819"/>
            <a:ext cx="2876211" cy="764098"/>
          </a:xfrm>
          <a:prstGeom prst="straightConnector1">
            <a:avLst/>
          </a:prstGeom>
          <a:ln w="12700" cmpd="sng">
            <a:solidFill>
              <a:schemeClr val="tx1"/>
            </a:solidFill>
            <a:prstDash val="sysDash"/>
            <a:headEnd type="none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V="1">
            <a:off x="2629647" y="1039142"/>
            <a:ext cx="2749276" cy="1365267"/>
          </a:xfrm>
          <a:prstGeom prst="straightConnector1">
            <a:avLst/>
          </a:prstGeom>
          <a:ln w="12700" cmpd="sng">
            <a:solidFill>
              <a:schemeClr val="tx1"/>
            </a:solidFill>
            <a:prstDash val="sysDash"/>
            <a:headEnd type="none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8" name="Freeform 37"/>
          <p:cNvSpPr/>
          <p:nvPr/>
        </p:nvSpPr>
        <p:spPr>
          <a:xfrm rot="21120743">
            <a:off x="4936314" y="1280345"/>
            <a:ext cx="110262" cy="501280"/>
          </a:xfrm>
          <a:custGeom>
            <a:avLst/>
            <a:gdLst>
              <a:gd name="connsiteX0" fmla="*/ 0 w 296063"/>
              <a:gd name="connsiteY0" fmla="*/ 0 h 679868"/>
              <a:gd name="connsiteX1" fmla="*/ 295071 w 296063"/>
              <a:gd name="connsiteY1" fmla="*/ 295037 h 679868"/>
              <a:gd name="connsiteX2" fmla="*/ 102633 w 296063"/>
              <a:gd name="connsiteY2" fmla="*/ 679868 h 679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6063" h="679868">
                <a:moveTo>
                  <a:pt x="0" y="0"/>
                </a:moveTo>
                <a:cubicBezTo>
                  <a:pt x="138983" y="90863"/>
                  <a:pt x="277966" y="181726"/>
                  <a:pt x="295071" y="295037"/>
                </a:cubicBezTo>
                <a:cubicBezTo>
                  <a:pt x="312176" y="408348"/>
                  <a:pt x="102633" y="679868"/>
                  <a:pt x="102633" y="679868"/>
                </a:cubicBezTo>
              </a:path>
            </a:pathLst>
          </a:custGeom>
          <a:ln>
            <a:solidFill>
              <a:schemeClr val="tx1"/>
            </a:solidFill>
            <a:headEnd type="triangle" w="lg" len="lg"/>
            <a:tailEnd type="non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Connector 39"/>
          <p:cNvCxnSpPr>
            <a:endCxn id="24" idx="1"/>
          </p:cNvCxnSpPr>
          <p:nvPr/>
        </p:nvCxnSpPr>
        <p:spPr>
          <a:xfrm flipH="1">
            <a:off x="3974244" y="1275115"/>
            <a:ext cx="95459" cy="59961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7" name="Picture 46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2313" y="1933737"/>
            <a:ext cx="127000" cy="13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9272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2"/>
          <a:srcRect l="38313" b="39260"/>
          <a:stretch/>
        </p:blipFill>
        <p:spPr>
          <a:xfrm>
            <a:off x="1001058" y="1467224"/>
            <a:ext cx="3830918" cy="2746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8431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Triangle 3"/>
          <p:cNvSpPr/>
          <p:nvPr/>
        </p:nvSpPr>
        <p:spPr>
          <a:xfrm>
            <a:off x="1379117" y="1283447"/>
            <a:ext cx="4512235" cy="1494118"/>
          </a:xfrm>
          <a:prstGeom prst="rtTriangle">
            <a:avLst/>
          </a:prstGeom>
          <a:noFill/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1767587" y="1066800"/>
            <a:ext cx="403412" cy="40341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841234" y="1285743"/>
            <a:ext cx="1090706" cy="0"/>
          </a:xfrm>
          <a:prstGeom prst="straightConnector1">
            <a:avLst/>
          </a:prstGeom>
          <a:ln w="12700" cmpd="sng">
            <a:solidFill>
              <a:schemeClr val="tx1"/>
            </a:solidFill>
            <a:prstDash val="sysDash"/>
            <a:headEnd type="none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841234" y="2777565"/>
            <a:ext cx="1090706" cy="0"/>
          </a:xfrm>
          <a:prstGeom prst="straightConnector1">
            <a:avLst/>
          </a:prstGeom>
          <a:ln w="12700" cmpd="sng">
            <a:solidFill>
              <a:schemeClr val="tx1"/>
            </a:solidFill>
            <a:prstDash val="sysDash"/>
            <a:headEnd type="none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234" y="2085041"/>
            <a:ext cx="165100" cy="228600"/>
          </a:xfrm>
          <a:prstGeom prst="rect">
            <a:avLst/>
          </a:prstGeom>
        </p:spPr>
      </p:pic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9631" y="1019736"/>
            <a:ext cx="190500" cy="241300"/>
          </a:xfrm>
          <a:prstGeom prst="rect">
            <a:avLst/>
          </a:prstGeom>
        </p:spPr>
      </p:pic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4334" y="863600"/>
            <a:ext cx="228600" cy="228600"/>
          </a:xfrm>
          <a:prstGeom prst="rect">
            <a:avLst/>
          </a:prstGeom>
        </p:spPr>
      </p:pic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6999" y="749300"/>
            <a:ext cx="254000" cy="139700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>
          <a:xfrm>
            <a:off x="2057222" y="1320503"/>
            <a:ext cx="681542" cy="237336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1154999" y="1283447"/>
            <a:ext cx="14941" cy="1494118"/>
          </a:xfrm>
          <a:prstGeom prst="straightConnector1">
            <a:avLst/>
          </a:prstGeom>
          <a:ln>
            <a:solidFill>
              <a:srgbClr val="00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Oval 19"/>
          <p:cNvSpPr/>
          <p:nvPr/>
        </p:nvSpPr>
        <p:spPr>
          <a:xfrm>
            <a:off x="1786262" y="4602912"/>
            <a:ext cx="848660" cy="84866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/>
          <p:cNvCxnSpPr/>
          <p:nvPr/>
        </p:nvCxnSpPr>
        <p:spPr>
          <a:xfrm>
            <a:off x="1006334" y="5451572"/>
            <a:ext cx="371960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Circular Arrow 23"/>
          <p:cNvSpPr/>
          <p:nvPr/>
        </p:nvSpPr>
        <p:spPr>
          <a:xfrm rot="19800000">
            <a:off x="1434476" y="4218784"/>
            <a:ext cx="1424785" cy="1390199"/>
          </a:xfrm>
          <a:prstGeom prst="circularArrow">
            <a:avLst>
              <a:gd name="adj1" fmla="val 3527"/>
              <a:gd name="adj2" fmla="val 651999"/>
              <a:gd name="adj3" fmla="val 20457683"/>
              <a:gd name="adj4" fmla="val 11279067"/>
              <a:gd name="adj5" fmla="val 9415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5" name="Picture 24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4334" y="4133014"/>
            <a:ext cx="190500" cy="241300"/>
          </a:xfrm>
          <a:prstGeom prst="rect">
            <a:avLst/>
          </a:prstGeom>
        </p:spPr>
      </p:pic>
      <p:pic>
        <p:nvPicPr>
          <p:cNvPr id="26" name="Picture 25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6119" y="4602912"/>
            <a:ext cx="190500" cy="241300"/>
          </a:xfrm>
          <a:prstGeom prst="rect">
            <a:avLst/>
          </a:prstGeom>
        </p:spPr>
      </p:pic>
      <p:cxnSp>
        <p:nvCxnSpPr>
          <p:cNvPr id="27" name="Straight Arrow Connector 26"/>
          <p:cNvCxnSpPr/>
          <p:nvPr/>
        </p:nvCxnSpPr>
        <p:spPr>
          <a:xfrm>
            <a:off x="2209360" y="5052338"/>
            <a:ext cx="1400521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30" name="Picture 29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6999" y="4729912"/>
            <a:ext cx="228600" cy="228600"/>
          </a:xfrm>
          <a:prstGeom prst="rect">
            <a:avLst/>
          </a:prstGeom>
        </p:spPr>
      </p:pic>
      <p:cxnSp>
        <p:nvCxnSpPr>
          <p:cNvPr id="31" name="Straight Arrow Connector 30"/>
          <p:cNvCxnSpPr>
            <a:endCxn id="20" idx="0"/>
          </p:cNvCxnSpPr>
          <p:nvPr/>
        </p:nvCxnSpPr>
        <p:spPr>
          <a:xfrm flipV="1">
            <a:off x="2210592" y="4602912"/>
            <a:ext cx="0" cy="449426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4" name="Oval 33"/>
          <p:cNvSpPr/>
          <p:nvPr/>
        </p:nvSpPr>
        <p:spPr>
          <a:xfrm>
            <a:off x="5571190" y="3645649"/>
            <a:ext cx="848660" cy="84866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5994288" y="4095075"/>
            <a:ext cx="1400521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6" name="Oval 35"/>
          <p:cNvSpPr/>
          <p:nvPr/>
        </p:nvSpPr>
        <p:spPr>
          <a:xfrm>
            <a:off x="5556249" y="5904999"/>
            <a:ext cx="848660" cy="84866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Circular Arrow 36"/>
          <p:cNvSpPr/>
          <p:nvPr/>
        </p:nvSpPr>
        <p:spPr>
          <a:xfrm rot="19800000">
            <a:off x="5204463" y="5520871"/>
            <a:ext cx="1424785" cy="1390199"/>
          </a:xfrm>
          <a:prstGeom prst="circularArrow">
            <a:avLst>
              <a:gd name="adj1" fmla="val 3527"/>
              <a:gd name="adj2" fmla="val 651999"/>
              <a:gd name="adj3" fmla="val 20457683"/>
              <a:gd name="adj4" fmla="val 11279067"/>
              <a:gd name="adj5" fmla="val 9415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4382293" y="4636974"/>
            <a:ext cx="44014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/>
              <a:t>=</a:t>
            </a:r>
            <a:endParaRPr lang="en-US" sz="4000" b="1" dirty="0"/>
          </a:p>
        </p:txBody>
      </p:sp>
      <p:sp>
        <p:nvSpPr>
          <p:cNvPr id="39" name="TextBox 38"/>
          <p:cNvSpPr txBox="1"/>
          <p:nvPr/>
        </p:nvSpPr>
        <p:spPr>
          <a:xfrm>
            <a:off x="5774215" y="4624158"/>
            <a:ext cx="44014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/>
              <a:t>+</a:t>
            </a:r>
            <a:endParaRPr lang="en-US" sz="4000" b="1" dirty="0"/>
          </a:p>
        </p:txBody>
      </p:sp>
      <p:sp>
        <p:nvSpPr>
          <p:cNvPr id="40" name="TextBox 39"/>
          <p:cNvSpPr txBox="1"/>
          <p:nvPr/>
        </p:nvSpPr>
        <p:spPr>
          <a:xfrm>
            <a:off x="1182368" y="3645649"/>
            <a:ext cx="1513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Rollbewegung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5382767" y="3140637"/>
            <a:ext cx="1234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Translation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5400585" y="5183094"/>
            <a:ext cx="991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Rotation</a:t>
            </a:r>
            <a:endParaRPr lang="en-US" dirty="0"/>
          </a:p>
        </p:txBody>
      </p:sp>
      <p:pic>
        <p:nvPicPr>
          <p:cNvPr id="43" name="Picture 42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2267" y="5663699"/>
            <a:ext cx="190500" cy="241300"/>
          </a:xfrm>
          <a:prstGeom prst="rect">
            <a:avLst/>
          </a:prstGeom>
        </p:spPr>
      </p:pic>
      <p:pic>
        <p:nvPicPr>
          <p:cNvPr id="44" name="Picture 43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6106" y="3773681"/>
            <a:ext cx="190500" cy="241300"/>
          </a:xfrm>
          <a:prstGeom prst="rect">
            <a:avLst/>
          </a:prstGeom>
        </p:spPr>
      </p:pic>
      <p:pic>
        <p:nvPicPr>
          <p:cNvPr id="45" name="Picture 44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8599" y="5205160"/>
            <a:ext cx="254000" cy="13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1248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1506" y="-217252"/>
            <a:ext cx="3552890" cy="355289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 flipV="1">
            <a:off x="263285" y="5240452"/>
            <a:ext cx="980720" cy="16075"/>
          </a:xfrm>
          <a:prstGeom prst="line">
            <a:avLst/>
          </a:prstGeom>
          <a:ln w="762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263285" y="5240452"/>
            <a:ext cx="13509" cy="807802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1244004" y="4484382"/>
            <a:ext cx="1" cy="807802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665220" y="3858002"/>
            <a:ext cx="231736" cy="2893501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ircular Arrow 15"/>
          <p:cNvSpPr/>
          <p:nvPr/>
        </p:nvSpPr>
        <p:spPr>
          <a:xfrm rot="20426399" flipV="1">
            <a:off x="2823324" y="4783435"/>
            <a:ext cx="1120749" cy="1093543"/>
          </a:xfrm>
          <a:prstGeom prst="circularArrow">
            <a:avLst>
              <a:gd name="adj1" fmla="val 3527"/>
              <a:gd name="adj2" fmla="val 651999"/>
              <a:gd name="adj3" fmla="val 20457683"/>
              <a:gd name="adj4" fmla="val 6716228"/>
              <a:gd name="adj5" fmla="val 9415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7" name="Picture 16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1706" y="5593511"/>
            <a:ext cx="190500" cy="241300"/>
          </a:xfrm>
          <a:prstGeom prst="rect">
            <a:avLst/>
          </a:prstGeom>
        </p:spPr>
      </p:pic>
      <p:grpSp>
        <p:nvGrpSpPr>
          <p:cNvPr id="20" name="Group 19"/>
          <p:cNvGrpSpPr/>
          <p:nvPr/>
        </p:nvGrpSpPr>
        <p:grpSpPr>
          <a:xfrm rot="19870370">
            <a:off x="2921047" y="3893659"/>
            <a:ext cx="980720" cy="2893501"/>
            <a:chOff x="5842980" y="964501"/>
            <a:chExt cx="980720" cy="2893501"/>
          </a:xfrm>
        </p:grpSpPr>
        <p:cxnSp>
          <p:nvCxnSpPr>
            <p:cNvPr id="18" name="Straight Connector 17"/>
            <p:cNvCxnSpPr/>
            <p:nvPr/>
          </p:nvCxnSpPr>
          <p:spPr>
            <a:xfrm flipV="1">
              <a:off x="5842980" y="2346951"/>
              <a:ext cx="980720" cy="16075"/>
            </a:xfrm>
            <a:prstGeom prst="line">
              <a:avLst/>
            </a:prstGeom>
            <a:ln w="762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/>
            <p:cNvSpPr/>
            <p:nvPr/>
          </p:nvSpPr>
          <p:spPr>
            <a:xfrm>
              <a:off x="6244915" y="964501"/>
              <a:ext cx="231736" cy="2893501"/>
            </a:xfrm>
            <a:prstGeom prst="rect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Circular Arrow 20"/>
          <p:cNvSpPr/>
          <p:nvPr/>
        </p:nvSpPr>
        <p:spPr>
          <a:xfrm rot="18063649" flipV="1">
            <a:off x="4811597" y="4740405"/>
            <a:ext cx="1120749" cy="1093543"/>
          </a:xfrm>
          <a:prstGeom prst="circularArrow">
            <a:avLst>
              <a:gd name="adj1" fmla="val 3527"/>
              <a:gd name="adj2" fmla="val 651999"/>
              <a:gd name="adj3" fmla="val 20457683"/>
              <a:gd name="adj4" fmla="val 6716228"/>
              <a:gd name="adj5" fmla="val 9415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2" name="Picture 21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9560" y="5862043"/>
            <a:ext cx="190500" cy="241300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 rot="17507620">
            <a:off x="4930848" y="3850629"/>
            <a:ext cx="980720" cy="2893501"/>
            <a:chOff x="5842980" y="964501"/>
            <a:chExt cx="980720" cy="2893501"/>
          </a:xfrm>
        </p:grpSpPr>
        <p:cxnSp>
          <p:nvCxnSpPr>
            <p:cNvPr id="24" name="Straight Connector 23"/>
            <p:cNvCxnSpPr/>
            <p:nvPr/>
          </p:nvCxnSpPr>
          <p:spPr>
            <a:xfrm flipV="1">
              <a:off x="5842980" y="2346951"/>
              <a:ext cx="980720" cy="16075"/>
            </a:xfrm>
            <a:prstGeom prst="line">
              <a:avLst/>
            </a:prstGeom>
            <a:ln w="762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 24"/>
            <p:cNvSpPr/>
            <p:nvPr/>
          </p:nvSpPr>
          <p:spPr>
            <a:xfrm>
              <a:off x="6244915" y="964501"/>
              <a:ext cx="231736" cy="2893501"/>
            </a:xfrm>
            <a:prstGeom prst="rect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Circular Arrow 25"/>
          <p:cNvSpPr/>
          <p:nvPr/>
        </p:nvSpPr>
        <p:spPr>
          <a:xfrm rot="13303331" flipV="1">
            <a:off x="7475833" y="4719133"/>
            <a:ext cx="1120749" cy="1093543"/>
          </a:xfrm>
          <a:prstGeom prst="circularArrow">
            <a:avLst>
              <a:gd name="adj1" fmla="val 3527"/>
              <a:gd name="adj2" fmla="val 651999"/>
              <a:gd name="adj3" fmla="val 20457683"/>
              <a:gd name="adj4" fmla="val 6716228"/>
              <a:gd name="adj5" fmla="val 9415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7" name="Picture 26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8087" y="5741393"/>
            <a:ext cx="190500" cy="241300"/>
          </a:xfrm>
          <a:prstGeom prst="rect">
            <a:avLst/>
          </a:prstGeom>
        </p:spPr>
      </p:pic>
      <p:grpSp>
        <p:nvGrpSpPr>
          <p:cNvPr id="28" name="Group 27"/>
          <p:cNvGrpSpPr/>
          <p:nvPr/>
        </p:nvGrpSpPr>
        <p:grpSpPr>
          <a:xfrm rot="12747302">
            <a:off x="7595084" y="3829357"/>
            <a:ext cx="980720" cy="2893501"/>
            <a:chOff x="5842980" y="964501"/>
            <a:chExt cx="980720" cy="2893501"/>
          </a:xfrm>
        </p:grpSpPr>
        <p:cxnSp>
          <p:nvCxnSpPr>
            <p:cNvPr id="29" name="Straight Connector 28"/>
            <p:cNvCxnSpPr/>
            <p:nvPr/>
          </p:nvCxnSpPr>
          <p:spPr>
            <a:xfrm flipV="1">
              <a:off x="5842980" y="2346951"/>
              <a:ext cx="980720" cy="16075"/>
            </a:xfrm>
            <a:prstGeom prst="line">
              <a:avLst/>
            </a:prstGeom>
            <a:ln w="762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Rectangle 29"/>
            <p:cNvSpPr/>
            <p:nvPr/>
          </p:nvSpPr>
          <p:spPr>
            <a:xfrm>
              <a:off x="6244915" y="964501"/>
              <a:ext cx="231736" cy="2893501"/>
            </a:xfrm>
            <a:prstGeom prst="rect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2812206" y="3593122"/>
            <a:ext cx="320261" cy="320261"/>
            <a:chOff x="7188444" y="2971024"/>
            <a:chExt cx="523400" cy="523400"/>
          </a:xfrm>
        </p:grpSpPr>
        <p:sp>
          <p:nvSpPr>
            <p:cNvPr id="38" name="Oval 37"/>
            <p:cNvSpPr/>
            <p:nvPr/>
          </p:nvSpPr>
          <p:spPr>
            <a:xfrm>
              <a:off x="7188444" y="2971024"/>
              <a:ext cx="523400" cy="523400"/>
            </a:xfrm>
            <a:prstGeom prst="ellipse">
              <a:avLst/>
            </a:prstGeom>
            <a:noFill/>
            <a:ln w="28575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/>
            <p:cNvSpPr/>
            <p:nvPr/>
          </p:nvSpPr>
          <p:spPr>
            <a:xfrm>
              <a:off x="7391583" y="3174163"/>
              <a:ext cx="117122" cy="11712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40" name="Straight Arrow Connector 39"/>
          <p:cNvCxnSpPr/>
          <p:nvPr/>
        </p:nvCxnSpPr>
        <p:spPr>
          <a:xfrm flipV="1">
            <a:off x="4777951" y="320030"/>
            <a:ext cx="1" cy="1239163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V="1">
            <a:off x="4777951" y="1559193"/>
            <a:ext cx="1257970" cy="0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H="1">
            <a:off x="4117183" y="1559192"/>
            <a:ext cx="660768" cy="729076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43" name="Picture 4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6065" y="2412150"/>
            <a:ext cx="241300" cy="215900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44317" y="320030"/>
            <a:ext cx="215900" cy="215900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1403" y="1559192"/>
            <a:ext cx="215900" cy="304800"/>
          </a:xfrm>
          <a:prstGeom prst="rect">
            <a:avLst/>
          </a:prstGeom>
        </p:spPr>
      </p:pic>
      <p:cxnSp>
        <p:nvCxnSpPr>
          <p:cNvPr id="48" name="Straight Arrow Connector 47"/>
          <p:cNvCxnSpPr/>
          <p:nvPr/>
        </p:nvCxnSpPr>
        <p:spPr>
          <a:xfrm flipV="1">
            <a:off x="232996" y="3319712"/>
            <a:ext cx="1257970" cy="0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>
            <a:off x="257419" y="3295288"/>
            <a:ext cx="0" cy="1068858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50" name="Picture 4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144" y="4404737"/>
            <a:ext cx="241300" cy="215900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54589" y="3319711"/>
            <a:ext cx="215900" cy="304800"/>
          </a:xfrm>
          <a:prstGeom prst="rect">
            <a:avLst/>
          </a:prstGeom>
        </p:spPr>
      </p:pic>
      <p:grpSp>
        <p:nvGrpSpPr>
          <p:cNvPr id="53" name="Group 52"/>
          <p:cNvGrpSpPr/>
          <p:nvPr/>
        </p:nvGrpSpPr>
        <p:grpSpPr>
          <a:xfrm>
            <a:off x="1027606" y="5433380"/>
            <a:ext cx="320261" cy="320261"/>
            <a:chOff x="7188444" y="2971024"/>
            <a:chExt cx="523400" cy="523400"/>
          </a:xfrm>
        </p:grpSpPr>
        <p:sp>
          <p:nvSpPr>
            <p:cNvPr id="54" name="Oval 53"/>
            <p:cNvSpPr/>
            <p:nvPr/>
          </p:nvSpPr>
          <p:spPr>
            <a:xfrm>
              <a:off x="7188444" y="2971024"/>
              <a:ext cx="523400" cy="523400"/>
            </a:xfrm>
            <a:prstGeom prst="ellipse">
              <a:avLst/>
            </a:prstGeom>
            <a:noFill/>
            <a:ln w="28575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/>
            <p:cNvSpPr/>
            <p:nvPr/>
          </p:nvSpPr>
          <p:spPr>
            <a:xfrm>
              <a:off x="7391583" y="3174163"/>
              <a:ext cx="117122" cy="11712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6" name="Picture 55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5244" y="3387165"/>
            <a:ext cx="292100" cy="457200"/>
          </a:xfrm>
          <a:prstGeom prst="rect">
            <a:avLst/>
          </a:prstGeom>
        </p:spPr>
      </p:pic>
      <p:pic>
        <p:nvPicPr>
          <p:cNvPr id="57" name="Picture 56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0121" y="5400743"/>
            <a:ext cx="4699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71527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Straight Arrow Connector 26"/>
          <p:cNvCxnSpPr/>
          <p:nvPr/>
        </p:nvCxnSpPr>
        <p:spPr>
          <a:xfrm flipH="1">
            <a:off x="2460288" y="1388886"/>
            <a:ext cx="345204" cy="583347"/>
          </a:xfrm>
          <a:prstGeom prst="straightConnector1">
            <a:avLst/>
          </a:prstGeom>
          <a:ln w="28575" cmpd="sng"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4" name="Group 3"/>
          <p:cNvGrpSpPr/>
          <p:nvPr/>
        </p:nvGrpSpPr>
        <p:grpSpPr>
          <a:xfrm>
            <a:off x="8658527" y="6029383"/>
            <a:ext cx="409623" cy="409623"/>
            <a:chOff x="1330761" y="4353603"/>
            <a:chExt cx="523400" cy="523400"/>
          </a:xfrm>
        </p:grpSpPr>
        <p:sp>
          <p:nvSpPr>
            <p:cNvPr id="5" name="Oval 4"/>
            <p:cNvSpPr/>
            <p:nvPr/>
          </p:nvSpPr>
          <p:spPr>
            <a:xfrm>
              <a:off x="1330761" y="4353603"/>
              <a:ext cx="523400" cy="523400"/>
            </a:xfrm>
            <a:prstGeom prst="ellipse">
              <a:avLst/>
            </a:prstGeom>
            <a:noFill/>
            <a:ln w="28575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1444538" y="4467380"/>
              <a:ext cx="295846" cy="295846"/>
              <a:chOff x="3924955" y="4591544"/>
              <a:chExt cx="523400" cy="523400"/>
            </a:xfrm>
          </p:grpSpPr>
          <p:cxnSp>
            <p:nvCxnSpPr>
              <p:cNvPr id="7" name="Straight Connector 6"/>
              <p:cNvCxnSpPr/>
              <p:nvPr/>
            </p:nvCxnSpPr>
            <p:spPr>
              <a:xfrm>
                <a:off x="3924955" y="4591544"/>
                <a:ext cx="523400" cy="52340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/>
              <p:cNvCxnSpPr/>
              <p:nvPr/>
            </p:nvCxnSpPr>
            <p:spPr>
              <a:xfrm flipV="1">
                <a:off x="3924955" y="4591544"/>
                <a:ext cx="523400" cy="52340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0" name="Can 19"/>
          <p:cNvSpPr/>
          <p:nvPr/>
        </p:nvSpPr>
        <p:spPr>
          <a:xfrm rot="5400000">
            <a:off x="967496" y="2171070"/>
            <a:ext cx="2311435" cy="913959"/>
          </a:xfrm>
          <a:prstGeom prst="can">
            <a:avLst>
              <a:gd name="adj" fmla="val 5000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2397328" y="2628048"/>
            <a:ext cx="1538941" cy="3"/>
          </a:xfrm>
          <a:prstGeom prst="straightConnector1">
            <a:avLst/>
          </a:prstGeom>
          <a:ln w="28575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1187093" y="2932848"/>
            <a:ext cx="704739" cy="1190915"/>
          </a:xfrm>
          <a:prstGeom prst="straightConnector1">
            <a:avLst/>
          </a:prstGeom>
          <a:ln w="28575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endCxn id="20" idx="3"/>
          </p:cNvCxnSpPr>
          <p:nvPr/>
        </p:nvCxnSpPr>
        <p:spPr>
          <a:xfrm flipV="1">
            <a:off x="634269" y="2628050"/>
            <a:ext cx="1031965" cy="2"/>
          </a:xfrm>
          <a:prstGeom prst="straightConnector1">
            <a:avLst/>
          </a:prstGeom>
          <a:ln w="28575" cmpd="sng"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2050456" y="493058"/>
            <a:ext cx="0" cy="1090705"/>
          </a:xfrm>
          <a:prstGeom prst="straightConnector1">
            <a:avLst/>
          </a:prstGeom>
          <a:ln w="28575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V="1">
            <a:off x="2050456" y="3783767"/>
            <a:ext cx="0" cy="885350"/>
          </a:xfrm>
          <a:prstGeom prst="straightConnector1">
            <a:avLst/>
          </a:prstGeom>
          <a:ln w="28575" cmpd="sng"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H="1">
            <a:off x="678425" y="2628048"/>
            <a:ext cx="493727" cy="807802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V="1">
            <a:off x="3064944" y="1820250"/>
            <a:ext cx="452658" cy="807802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2390842" y="2628052"/>
            <a:ext cx="1096878" cy="0"/>
          </a:xfrm>
          <a:prstGeom prst="straightConnector1">
            <a:avLst/>
          </a:prstGeom>
          <a:ln w="57150" cmpd="sng">
            <a:solidFill>
              <a:srgbClr val="FF0000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8" name="Circular Arrow 47"/>
          <p:cNvSpPr/>
          <p:nvPr/>
        </p:nvSpPr>
        <p:spPr>
          <a:xfrm rot="16671758" flipH="1">
            <a:off x="804824" y="1860242"/>
            <a:ext cx="2174017" cy="877586"/>
          </a:xfrm>
          <a:prstGeom prst="circularArrow">
            <a:avLst>
              <a:gd name="adj1" fmla="val 3527"/>
              <a:gd name="adj2" fmla="val 651999"/>
              <a:gd name="adj3" fmla="val 20457683"/>
              <a:gd name="adj4" fmla="val 12640669"/>
              <a:gd name="adj5" fmla="val 9415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0" name="Picture 49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4967" y="2749948"/>
            <a:ext cx="203200" cy="304800"/>
          </a:xfrm>
          <a:prstGeom prst="rect">
            <a:avLst/>
          </a:prstGeom>
        </p:spPr>
      </p:pic>
      <p:pic>
        <p:nvPicPr>
          <p:cNvPr id="52" name="Picture 51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843" y="1941230"/>
            <a:ext cx="190500" cy="241300"/>
          </a:xfrm>
          <a:prstGeom prst="rect">
            <a:avLst/>
          </a:prstGeom>
        </p:spPr>
      </p:pic>
      <p:pic>
        <p:nvPicPr>
          <p:cNvPr id="53" name="Picture 52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743" y="4133848"/>
            <a:ext cx="165100" cy="139700"/>
          </a:xfrm>
          <a:prstGeom prst="rect">
            <a:avLst/>
          </a:prstGeom>
        </p:spPr>
      </p:pic>
      <p:pic>
        <p:nvPicPr>
          <p:cNvPr id="54" name="Picture 53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5283" y="2749948"/>
            <a:ext cx="152400" cy="203200"/>
          </a:xfrm>
          <a:prstGeom prst="rect">
            <a:avLst/>
          </a:prstGeom>
        </p:spPr>
      </p:pic>
      <p:pic>
        <p:nvPicPr>
          <p:cNvPr id="55" name="Picture 54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8096" y="799595"/>
            <a:ext cx="139700" cy="139700"/>
          </a:xfrm>
          <a:prstGeom prst="rect">
            <a:avLst/>
          </a:prstGeom>
        </p:spPr>
      </p:pic>
      <p:pic>
        <p:nvPicPr>
          <p:cNvPr id="56" name="Picture 55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911" y="3140789"/>
            <a:ext cx="228600" cy="304800"/>
          </a:xfrm>
          <a:prstGeom prst="rect">
            <a:avLst/>
          </a:prstGeom>
        </p:spPr>
      </p:pic>
      <p:pic>
        <p:nvPicPr>
          <p:cNvPr id="57" name="Picture 56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7077" y="1515450"/>
            <a:ext cx="228600" cy="304800"/>
          </a:xfrm>
          <a:prstGeom prst="rect">
            <a:avLst/>
          </a:prstGeom>
        </p:spPr>
      </p:pic>
      <p:pic>
        <p:nvPicPr>
          <p:cNvPr id="58" name="Picture 57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092" y="857419"/>
            <a:ext cx="317500" cy="304800"/>
          </a:xfrm>
          <a:prstGeom prst="rect">
            <a:avLst/>
          </a:prstGeom>
        </p:spPr>
      </p:pic>
      <p:cxnSp>
        <p:nvCxnSpPr>
          <p:cNvPr id="59" name="Straight Arrow Connector 58"/>
          <p:cNvCxnSpPr/>
          <p:nvPr/>
        </p:nvCxnSpPr>
        <p:spPr>
          <a:xfrm flipV="1">
            <a:off x="2050456" y="979263"/>
            <a:ext cx="0" cy="543155"/>
          </a:xfrm>
          <a:prstGeom prst="straightConnector1">
            <a:avLst/>
          </a:prstGeom>
          <a:ln w="57150" cmpd="sng">
            <a:solidFill>
              <a:srgbClr val="0000FF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 flipH="1">
            <a:off x="6927402" y="1388886"/>
            <a:ext cx="414650" cy="700701"/>
          </a:xfrm>
          <a:prstGeom prst="straightConnector1">
            <a:avLst/>
          </a:prstGeom>
          <a:ln w="28575" cmpd="sng"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3" name="Can 62"/>
          <p:cNvSpPr/>
          <p:nvPr/>
        </p:nvSpPr>
        <p:spPr>
          <a:xfrm rot="5400000">
            <a:off x="5504056" y="2171070"/>
            <a:ext cx="2311435" cy="913959"/>
          </a:xfrm>
          <a:prstGeom prst="can">
            <a:avLst>
              <a:gd name="adj" fmla="val 50000"/>
            </a:avLst>
          </a:prstGeom>
          <a:scene3d>
            <a:camera prst="orthographicFront">
              <a:rot lat="0" lon="0" rev="1440000"/>
            </a:camera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4" name="Straight Arrow Connector 63"/>
          <p:cNvCxnSpPr/>
          <p:nvPr/>
        </p:nvCxnSpPr>
        <p:spPr>
          <a:xfrm flipV="1">
            <a:off x="6933888" y="2628048"/>
            <a:ext cx="1538941" cy="3"/>
          </a:xfrm>
          <a:prstGeom prst="straightConnector1">
            <a:avLst/>
          </a:prstGeom>
          <a:ln w="28575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 flipH="1">
            <a:off x="5723653" y="2932848"/>
            <a:ext cx="704739" cy="1190915"/>
          </a:xfrm>
          <a:prstGeom prst="straightConnector1">
            <a:avLst/>
          </a:prstGeom>
          <a:ln w="28575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endCxn id="63" idx="3"/>
          </p:cNvCxnSpPr>
          <p:nvPr/>
        </p:nvCxnSpPr>
        <p:spPr>
          <a:xfrm flipV="1">
            <a:off x="5170829" y="2628050"/>
            <a:ext cx="1031965" cy="2"/>
          </a:xfrm>
          <a:prstGeom prst="straightConnector1">
            <a:avLst/>
          </a:prstGeom>
          <a:ln w="28575" cmpd="sng"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 flipV="1">
            <a:off x="6587016" y="493059"/>
            <a:ext cx="0" cy="1448171"/>
          </a:xfrm>
          <a:prstGeom prst="straightConnector1">
            <a:avLst/>
          </a:prstGeom>
          <a:ln w="28575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>
          <a:xfrm flipV="1">
            <a:off x="6587016" y="3445589"/>
            <a:ext cx="0" cy="1223528"/>
          </a:xfrm>
          <a:prstGeom prst="straightConnector1">
            <a:avLst/>
          </a:prstGeom>
          <a:ln w="28575" cmpd="sng"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 flipV="1">
            <a:off x="6927402" y="1820250"/>
            <a:ext cx="1096878" cy="807802"/>
          </a:xfrm>
          <a:prstGeom prst="straightConnector1">
            <a:avLst/>
          </a:prstGeom>
          <a:ln w="57150" cmpd="sng">
            <a:solidFill>
              <a:srgbClr val="FF0000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2" name="Circular Arrow 71"/>
          <p:cNvSpPr/>
          <p:nvPr/>
        </p:nvSpPr>
        <p:spPr>
          <a:xfrm rot="14794186" flipH="1">
            <a:off x="5592609" y="2021829"/>
            <a:ext cx="2174017" cy="877586"/>
          </a:xfrm>
          <a:prstGeom prst="circularArrow">
            <a:avLst>
              <a:gd name="adj1" fmla="val 3527"/>
              <a:gd name="adj2" fmla="val 651999"/>
              <a:gd name="adj3" fmla="val 20457683"/>
              <a:gd name="adj4" fmla="val 12640669"/>
              <a:gd name="adj5" fmla="val 9415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73" name="Picture 72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1527" y="1758471"/>
            <a:ext cx="203200" cy="304800"/>
          </a:xfrm>
          <a:prstGeom prst="rect">
            <a:avLst/>
          </a:prstGeom>
        </p:spPr>
      </p:pic>
      <p:pic>
        <p:nvPicPr>
          <p:cNvPr id="74" name="Picture 73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8403" y="1941230"/>
            <a:ext cx="190500" cy="241300"/>
          </a:xfrm>
          <a:prstGeom prst="rect">
            <a:avLst/>
          </a:prstGeom>
        </p:spPr>
      </p:pic>
      <p:pic>
        <p:nvPicPr>
          <p:cNvPr id="75" name="Picture 74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3303" y="4133848"/>
            <a:ext cx="165100" cy="139700"/>
          </a:xfrm>
          <a:prstGeom prst="rect">
            <a:avLst/>
          </a:prstGeom>
        </p:spPr>
      </p:pic>
      <p:pic>
        <p:nvPicPr>
          <p:cNvPr id="76" name="Picture 75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1843" y="2749948"/>
            <a:ext cx="152400" cy="203200"/>
          </a:xfrm>
          <a:prstGeom prst="rect">
            <a:avLst/>
          </a:prstGeom>
        </p:spPr>
      </p:pic>
      <p:pic>
        <p:nvPicPr>
          <p:cNvPr id="77" name="Picture 76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4656" y="799595"/>
            <a:ext cx="139700" cy="139700"/>
          </a:xfrm>
          <a:prstGeom prst="rect">
            <a:avLst/>
          </a:prstGeom>
        </p:spPr>
      </p:pic>
      <p:cxnSp>
        <p:nvCxnSpPr>
          <p:cNvPr id="82" name="Straight Arrow Connector 81"/>
          <p:cNvCxnSpPr/>
          <p:nvPr/>
        </p:nvCxnSpPr>
        <p:spPr>
          <a:xfrm flipV="1">
            <a:off x="8024280" y="1820250"/>
            <a:ext cx="0" cy="839222"/>
          </a:xfrm>
          <a:prstGeom prst="straightConnector1">
            <a:avLst/>
          </a:prstGeom>
          <a:ln w="57150" cmpd="sng">
            <a:solidFill>
              <a:srgbClr val="FF0000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88" name="Picture 87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9793" y="2058894"/>
            <a:ext cx="4445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79706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3" name="Straight Arrow Connector 52"/>
          <p:cNvCxnSpPr/>
          <p:nvPr/>
        </p:nvCxnSpPr>
        <p:spPr>
          <a:xfrm flipH="1">
            <a:off x="6425301" y="1667850"/>
            <a:ext cx="414650" cy="700701"/>
          </a:xfrm>
          <a:prstGeom prst="straightConnector1">
            <a:avLst/>
          </a:prstGeom>
          <a:ln w="28575" cmpd="sng"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2475202" y="1394987"/>
            <a:ext cx="372384" cy="543156"/>
          </a:xfrm>
          <a:prstGeom prst="straightConnector1">
            <a:avLst/>
          </a:prstGeom>
          <a:ln w="57150" cmpd="sng">
            <a:solidFill>
              <a:srgbClr val="0000FF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" name="Can 4"/>
          <p:cNvSpPr/>
          <p:nvPr/>
        </p:nvSpPr>
        <p:spPr>
          <a:xfrm rot="5400000">
            <a:off x="967496" y="2171070"/>
            <a:ext cx="2311435" cy="913959"/>
          </a:xfrm>
          <a:prstGeom prst="can">
            <a:avLst>
              <a:gd name="adj" fmla="val 5000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2397328" y="2628048"/>
            <a:ext cx="1538941" cy="3"/>
          </a:xfrm>
          <a:prstGeom prst="straightConnector1">
            <a:avLst/>
          </a:prstGeom>
          <a:ln w="28575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>
            <a:off x="1187093" y="2932848"/>
            <a:ext cx="704739" cy="1190915"/>
          </a:xfrm>
          <a:prstGeom prst="straightConnector1">
            <a:avLst/>
          </a:prstGeom>
          <a:ln w="28575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endCxn id="5" idx="3"/>
          </p:cNvCxnSpPr>
          <p:nvPr/>
        </p:nvCxnSpPr>
        <p:spPr>
          <a:xfrm flipV="1">
            <a:off x="634269" y="2628050"/>
            <a:ext cx="1031965" cy="2"/>
          </a:xfrm>
          <a:prstGeom prst="straightConnector1">
            <a:avLst/>
          </a:prstGeom>
          <a:ln w="28575" cmpd="sng"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2050456" y="493058"/>
            <a:ext cx="0" cy="1090705"/>
          </a:xfrm>
          <a:prstGeom prst="straightConnector1">
            <a:avLst/>
          </a:prstGeom>
          <a:ln w="28575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2050456" y="3783767"/>
            <a:ext cx="0" cy="885350"/>
          </a:xfrm>
          <a:prstGeom prst="straightConnector1">
            <a:avLst/>
          </a:prstGeom>
          <a:ln w="28575" cmpd="sng"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3094857" y="2606753"/>
            <a:ext cx="1" cy="942893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1091843" y="1825692"/>
            <a:ext cx="0" cy="807802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2390842" y="2628052"/>
            <a:ext cx="1096878" cy="0"/>
          </a:xfrm>
          <a:prstGeom prst="straightConnector1">
            <a:avLst/>
          </a:prstGeom>
          <a:ln w="57150" cmpd="sng">
            <a:solidFill>
              <a:srgbClr val="FF0000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4" name="Circular Arrow 13"/>
          <p:cNvSpPr/>
          <p:nvPr/>
        </p:nvSpPr>
        <p:spPr>
          <a:xfrm rot="16671758" flipH="1">
            <a:off x="804824" y="1860242"/>
            <a:ext cx="2174017" cy="877586"/>
          </a:xfrm>
          <a:prstGeom prst="circularArrow">
            <a:avLst>
              <a:gd name="adj1" fmla="val 3527"/>
              <a:gd name="adj2" fmla="val 651999"/>
              <a:gd name="adj3" fmla="val 20457683"/>
              <a:gd name="adj4" fmla="val 12640669"/>
              <a:gd name="adj5" fmla="val 9415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5" name="Picture 14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4967" y="2749948"/>
            <a:ext cx="203200" cy="304800"/>
          </a:xfrm>
          <a:prstGeom prst="rect">
            <a:avLst/>
          </a:prstGeom>
        </p:spPr>
      </p:pic>
      <p:pic>
        <p:nvPicPr>
          <p:cNvPr id="16" name="Picture 15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2102" y="1897525"/>
            <a:ext cx="190500" cy="241300"/>
          </a:xfrm>
          <a:prstGeom prst="rect">
            <a:avLst/>
          </a:prstGeom>
        </p:spPr>
      </p:pic>
      <p:pic>
        <p:nvPicPr>
          <p:cNvPr id="17" name="Picture 16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743" y="4133848"/>
            <a:ext cx="165100" cy="139700"/>
          </a:xfrm>
          <a:prstGeom prst="rect">
            <a:avLst/>
          </a:prstGeom>
        </p:spPr>
      </p:pic>
      <p:pic>
        <p:nvPicPr>
          <p:cNvPr id="18" name="Picture 17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5283" y="2749948"/>
            <a:ext cx="152400" cy="203200"/>
          </a:xfrm>
          <a:prstGeom prst="rect">
            <a:avLst/>
          </a:prstGeom>
        </p:spPr>
      </p:pic>
      <p:pic>
        <p:nvPicPr>
          <p:cNvPr id="19" name="Picture 18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8096" y="799595"/>
            <a:ext cx="139700" cy="139700"/>
          </a:xfrm>
          <a:prstGeom prst="rect">
            <a:avLst/>
          </a:prstGeom>
        </p:spPr>
      </p:pic>
      <p:pic>
        <p:nvPicPr>
          <p:cNvPr id="20" name="Picture 19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143" y="1986425"/>
            <a:ext cx="228600" cy="304800"/>
          </a:xfrm>
          <a:prstGeom prst="rect">
            <a:avLst/>
          </a:prstGeom>
        </p:spPr>
      </p:pic>
      <p:pic>
        <p:nvPicPr>
          <p:cNvPr id="21" name="Picture 20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9120" y="2988389"/>
            <a:ext cx="228600" cy="304800"/>
          </a:xfrm>
          <a:prstGeom prst="rect">
            <a:avLst/>
          </a:prstGeom>
        </p:spPr>
      </p:pic>
      <p:pic>
        <p:nvPicPr>
          <p:cNvPr id="22" name="Picture 21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5221" y="1073247"/>
            <a:ext cx="317500" cy="304800"/>
          </a:xfrm>
          <a:prstGeom prst="rect">
            <a:avLst/>
          </a:prstGeom>
        </p:spPr>
      </p:pic>
      <p:cxnSp>
        <p:nvCxnSpPr>
          <p:cNvPr id="31" name="Straight Arrow Connector 30"/>
          <p:cNvCxnSpPr/>
          <p:nvPr/>
        </p:nvCxnSpPr>
        <p:spPr>
          <a:xfrm flipV="1">
            <a:off x="6389500" y="2620961"/>
            <a:ext cx="1538941" cy="3"/>
          </a:xfrm>
          <a:prstGeom prst="straightConnector1">
            <a:avLst/>
          </a:prstGeom>
          <a:ln w="28575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H="1">
            <a:off x="5352414" y="2700268"/>
            <a:ext cx="812971" cy="1373815"/>
          </a:xfrm>
          <a:prstGeom prst="straightConnector1">
            <a:avLst/>
          </a:prstGeom>
          <a:ln w="28575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endCxn id="30" idx="3"/>
          </p:cNvCxnSpPr>
          <p:nvPr/>
        </p:nvCxnSpPr>
        <p:spPr>
          <a:xfrm flipV="1">
            <a:off x="4798761" y="2620967"/>
            <a:ext cx="1257562" cy="2"/>
          </a:xfrm>
          <a:prstGeom prst="straightConnector1">
            <a:avLst/>
          </a:prstGeom>
          <a:ln w="28575" cmpd="sng"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V="1">
            <a:off x="6251914" y="485971"/>
            <a:ext cx="0" cy="1090705"/>
          </a:xfrm>
          <a:prstGeom prst="straightConnector1">
            <a:avLst/>
          </a:prstGeom>
          <a:ln w="28575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V="1">
            <a:off x="6251914" y="3776680"/>
            <a:ext cx="0" cy="885350"/>
          </a:xfrm>
          <a:prstGeom prst="straightConnector1">
            <a:avLst/>
          </a:prstGeom>
          <a:ln w="28575" cmpd="sng"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40" name="Picture 39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0469" y="1834025"/>
            <a:ext cx="203200" cy="304800"/>
          </a:xfrm>
          <a:prstGeom prst="rect">
            <a:avLst/>
          </a:prstGeom>
        </p:spPr>
      </p:pic>
      <p:pic>
        <p:nvPicPr>
          <p:cNvPr id="41" name="Picture 40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8900" y="2018175"/>
            <a:ext cx="190500" cy="241300"/>
          </a:xfrm>
          <a:prstGeom prst="rect">
            <a:avLst/>
          </a:prstGeom>
        </p:spPr>
      </p:pic>
      <p:pic>
        <p:nvPicPr>
          <p:cNvPr id="42" name="Picture 41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8201" y="4126761"/>
            <a:ext cx="165100" cy="139700"/>
          </a:xfrm>
          <a:prstGeom prst="rect">
            <a:avLst/>
          </a:prstGeom>
        </p:spPr>
      </p:pic>
      <p:pic>
        <p:nvPicPr>
          <p:cNvPr id="43" name="Picture 42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6741" y="2742861"/>
            <a:ext cx="152400" cy="203200"/>
          </a:xfrm>
          <a:prstGeom prst="rect">
            <a:avLst/>
          </a:prstGeom>
        </p:spPr>
      </p:pic>
      <p:pic>
        <p:nvPicPr>
          <p:cNvPr id="44" name="Picture 43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9554" y="792508"/>
            <a:ext cx="139700" cy="139700"/>
          </a:xfrm>
          <a:prstGeom prst="rect">
            <a:avLst/>
          </a:prstGeom>
        </p:spPr>
      </p:pic>
      <p:sp>
        <p:nvSpPr>
          <p:cNvPr id="30" name="Can 29"/>
          <p:cNvSpPr/>
          <p:nvPr/>
        </p:nvSpPr>
        <p:spPr>
          <a:xfrm rot="5400000">
            <a:off x="5096196" y="2425375"/>
            <a:ext cx="2311435" cy="391182"/>
          </a:xfrm>
          <a:prstGeom prst="can">
            <a:avLst>
              <a:gd name="adj" fmla="val 19444"/>
            </a:avLst>
          </a:prstGeom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Arrow Connector 37"/>
          <p:cNvCxnSpPr/>
          <p:nvPr/>
        </p:nvCxnSpPr>
        <p:spPr>
          <a:xfrm flipV="1">
            <a:off x="6425301" y="2074607"/>
            <a:ext cx="938053" cy="524331"/>
          </a:xfrm>
          <a:prstGeom prst="straightConnector1">
            <a:avLst/>
          </a:prstGeom>
          <a:ln w="57150" cmpd="sng">
            <a:solidFill>
              <a:srgbClr val="FF0000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 flipV="1">
            <a:off x="6993669" y="2093630"/>
            <a:ext cx="302629" cy="553445"/>
          </a:xfrm>
          <a:prstGeom prst="straightConnector1">
            <a:avLst/>
          </a:prstGeom>
          <a:ln w="57150" cmpd="sng">
            <a:solidFill>
              <a:srgbClr val="FF0000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59" name="Picture 58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7613" y="2138825"/>
            <a:ext cx="444500" cy="304800"/>
          </a:xfrm>
          <a:prstGeom prst="rect">
            <a:avLst/>
          </a:prstGeom>
        </p:spPr>
      </p:pic>
      <p:sp>
        <p:nvSpPr>
          <p:cNvPr id="39" name="Circular Arrow 38"/>
          <p:cNvSpPr/>
          <p:nvPr/>
        </p:nvSpPr>
        <p:spPr>
          <a:xfrm rot="16671758" flipH="1">
            <a:off x="5389484" y="2078997"/>
            <a:ext cx="2174017" cy="668753"/>
          </a:xfrm>
          <a:prstGeom prst="circularArrow">
            <a:avLst>
              <a:gd name="adj1" fmla="val 3527"/>
              <a:gd name="adj2" fmla="val 601193"/>
              <a:gd name="adj3" fmla="val 20457683"/>
              <a:gd name="adj4" fmla="val 12640673"/>
              <a:gd name="adj5" fmla="val 12321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00767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3331882" y="851647"/>
            <a:ext cx="0" cy="3257177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3331882" y="4108824"/>
            <a:ext cx="926353" cy="45719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5722" y="2964189"/>
            <a:ext cx="190500" cy="241300"/>
          </a:xfrm>
          <a:prstGeom prst="rect">
            <a:avLst/>
          </a:prstGeom>
        </p:spPr>
      </p:pic>
      <p:sp>
        <p:nvSpPr>
          <p:cNvPr id="9" name="Circular Arrow 8"/>
          <p:cNvSpPr/>
          <p:nvPr/>
        </p:nvSpPr>
        <p:spPr>
          <a:xfrm rot="10046637" flipV="1">
            <a:off x="3668171" y="2284476"/>
            <a:ext cx="2364201" cy="2721328"/>
          </a:xfrm>
          <a:prstGeom prst="circularArrow">
            <a:avLst>
              <a:gd name="adj1" fmla="val 1611"/>
              <a:gd name="adj2" fmla="val 651999"/>
              <a:gd name="adj3" fmla="val 20462226"/>
              <a:gd name="adj4" fmla="val 18327692"/>
              <a:gd name="adj5" fmla="val 4044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Donut 10"/>
          <p:cNvSpPr/>
          <p:nvPr/>
        </p:nvSpPr>
        <p:spPr>
          <a:xfrm>
            <a:off x="3889372" y="2843539"/>
            <a:ext cx="797489" cy="2562243"/>
          </a:xfrm>
          <a:prstGeom prst="donut">
            <a:avLst>
              <a:gd name="adj" fmla="val 22448"/>
            </a:avLst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3" name="Straight Connector 12"/>
          <p:cNvCxnSpPr>
            <a:stCxn id="6" idx="3"/>
          </p:cNvCxnSpPr>
          <p:nvPr/>
        </p:nvCxnSpPr>
        <p:spPr>
          <a:xfrm flipV="1">
            <a:off x="4258235" y="3365080"/>
            <a:ext cx="311836" cy="76660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1504" y="3217789"/>
            <a:ext cx="228600" cy="228600"/>
          </a:xfrm>
          <a:prstGeom prst="rect">
            <a:avLst/>
          </a:prstGeom>
        </p:spPr>
      </p:pic>
      <p:pic>
        <p:nvPicPr>
          <p:cNvPr id="16" name="Picture 15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1872" y="4225255"/>
            <a:ext cx="228600" cy="215900"/>
          </a:xfrm>
          <a:prstGeom prst="rect">
            <a:avLst/>
          </a:prstGeom>
        </p:spPr>
      </p:pic>
      <p:pic>
        <p:nvPicPr>
          <p:cNvPr id="19" name="Picture 18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0772" y="1767427"/>
            <a:ext cx="317500" cy="304800"/>
          </a:xfrm>
          <a:prstGeom prst="rect">
            <a:avLst/>
          </a:prstGeom>
        </p:spPr>
      </p:pic>
      <p:pic>
        <p:nvPicPr>
          <p:cNvPr id="20" name="Picture 19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2155" y="3645141"/>
            <a:ext cx="203200" cy="304800"/>
          </a:xfrm>
          <a:prstGeom prst="rect">
            <a:avLst/>
          </a:prstGeom>
        </p:spPr>
      </p:pic>
      <p:cxnSp>
        <p:nvCxnSpPr>
          <p:cNvPr id="21" name="Straight Arrow Connector 20"/>
          <p:cNvCxnSpPr/>
          <p:nvPr/>
        </p:nvCxnSpPr>
        <p:spPr>
          <a:xfrm>
            <a:off x="4263026" y="4131684"/>
            <a:ext cx="1096878" cy="0"/>
          </a:xfrm>
          <a:prstGeom prst="straightConnector1">
            <a:avLst/>
          </a:prstGeom>
          <a:ln w="57150" cmpd="sng">
            <a:solidFill>
              <a:srgbClr val="FF0000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22" name="Group 21"/>
          <p:cNvGrpSpPr/>
          <p:nvPr/>
        </p:nvGrpSpPr>
        <p:grpSpPr>
          <a:xfrm>
            <a:off x="4739362" y="1956125"/>
            <a:ext cx="320579" cy="320579"/>
            <a:chOff x="1330761" y="4353603"/>
            <a:chExt cx="523400" cy="523400"/>
          </a:xfrm>
        </p:grpSpPr>
        <p:sp>
          <p:nvSpPr>
            <p:cNvPr id="23" name="Oval 22"/>
            <p:cNvSpPr/>
            <p:nvPr/>
          </p:nvSpPr>
          <p:spPr>
            <a:xfrm>
              <a:off x="1330761" y="4353603"/>
              <a:ext cx="523400" cy="523400"/>
            </a:xfrm>
            <a:prstGeom prst="ellipse">
              <a:avLst/>
            </a:prstGeom>
            <a:noFill/>
            <a:ln w="28575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4" name="Group 23"/>
            <p:cNvGrpSpPr/>
            <p:nvPr/>
          </p:nvGrpSpPr>
          <p:grpSpPr>
            <a:xfrm>
              <a:off x="1444538" y="4467380"/>
              <a:ext cx="295846" cy="295846"/>
              <a:chOff x="3924955" y="4591544"/>
              <a:chExt cx="523400" cy="523400"/>
            </a:xfrm>
          </p:grpSpPr>
          <p:cxnSp>
            <p:nvCxnSpPr>
              <p:cNvPr id="25" name="Straight Connector 24"/>
              <p:cNvCxnSpPr/>
              <p:nvPr/>
            </p:nvCxnSpPr>
            <p:spPr>
              <a:xfrm>
                <a:off x="3924955" y="4591544"/>
                <a:ext cx="523400" cy="52340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>
              <a:xfrm flipV="1">
                <a:off x="3924955" y="4591544"/>
                <a:ext cx="523400" cy="52340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7" name="Rectangle 26"/>
          <p:cNvSpPr/>
          <p:nvPr/>
        </p:nvSpPr>
        <p:spPr>
          <a:xfrm>
            <a:off x="2848348" y="638061"/>
            <a:ext cx="945444" cy="257061"/>
          </a:xfrm>
          <a:prstGeom prst="rect">
            <a:avLst/>
          </a:prstGeom>
          <a:pattFill prst="wdUpDiag">
            <a:fgClr>
              <a:schemeClr val="tx1">
                <a:lumMod val="75000"/>
                <a:lumOff val="25000"/>
              </a:schemeClr>
            </a:fgClr>
            <a:bgClr>
              <a:prstClr val="white"/>
            </a:bgClr>
          </a:patt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7472" y="3880091"/>
            <a:ext cx="127000" cy="139700"/>
          </a:xfrm>
          <a:prstGeom prst="rect">
            <a:avLst/>
          </a:prstGeom>
        </p:spPr>
      </p:pic>
      <p:sp>
        <p:nvSpPr>
          <p:cNvPr id="29" name="Oval 28"/>
          <p:cNvSpPr/>
          <p:nvPr/>
        </p:nvSpPr>
        <p:spPr>
          <a:xfrm>
            <a:off x="3271667" y="4067197"/>
            <a:ext cx="128974" cy="128974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4198539" y="4067197"/>
            <a:ext cx="128974" cy="128974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Arrow Connector 30"/>
          <p:cNvCxnSpPr/>
          <p:nvPr/>
        </p:nvCxnSpPr>
        <p:spPr>
          <a:xfrm flipH="1">
            <a:off x="4258235" y="4196171"/>
            <a:ext cx="4791" cy="787081"/>
          </a:xfrm>
          <a:prstGeom prst="straightConnector1">
            <a:avLst/>
          </a:prstGeom>
          <a:ln w="57150" cmpd="sng">
            <a:solidFill>
              <a:srgbClr val="008000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7" name="Picture 16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1126" y="4225255"/>
            <a:ext cx="215900" cy="292100"/>
          </a:xfrm>
          <a:prstGeom prst="rect">
            <a:avLst/>
          </a:prstGeom>
        </p:spPr>
      </p:pic>
      <p:pic>
        <p:nvPicPr>
          <p:cNvPr id="34" name="Picture 33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9050" y="4320505"/>
            <a:ext cx="1231900" cy="393700"/>
          </a:xfrm>
          <a:prstGeom prst="rect">
            <a:avLst/>
          </a:prstGeom>
        </p:spPr>
      </p:pic>
      <p:pic>
        <p:nvPicPr>
          <p:cNvPr id="36" name="Picture 35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3172" y="4912745"/>
            <a:ext cx="1028700" cy="31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32800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1119384" y="2379102"/>
            <a:ext cx="1748418" cy="1748418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5535754" y="2710517"/>
            <a:ext cx="1105418" cy="1105418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1993593" y="3263226"/>
            <a:ext cx="4099727" cy="1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8800" y="3392002"/>
            <a:ext cx="241300" cy="279400"/>
          </a:xfrm>
          <a:prstGeom prst="rect">
            <a:avLst/>
          </a:prstGeom>
        </p:spPr>
      </p:pic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2717" y="2770017"/>
            <a:ext cx="177800" cy="241300"/>
          </a:xfrm>
          <a:prstGeom prst="rect">
            <a:avLst/>
          </a:prstGeom>
        </p:spPr>
      </p:pic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7508" y="2916067"/>
            <a:ext cx="368300" cy="190500"/>
          </a:xfrm>
          <a:prstGeom prst="rect">
            <a:avLst/>
          </a:prstGeom>
        </p:spPr>
      </p:pic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3320" y="3449952"/>
            <a:ext cx="381000" cy="190500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>
          <a:xfrm>
            <a:off x="1993593" y="3263226"/>
            <a:ext cx="782945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32591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/>
          <p:cNvCxnSpPr/>
          <p:nvPr/>
        </p:nvCxnSpPr>
        <p:spPr>
          <a:xfrm flipV="1">
            <a:off x="4555383" y="2796435"/>
            <a:ext cx="970337" cy="138874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 flipV="1">
            <a:off x="4559763" y="1564977"/>
            <a:ext cx="2" cy="259716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V="1">
            <a:off x="4559763" y="4162141"/>
            <a:ext cx="2636583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>
            <a:off x="3174859" y="4162140"/>
            <a:ext cx="1384906" cy="152807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8683" y="5690211"/>
            <a:ext cx="241300" cy="2159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8226" y="1457027"/>
            <a:ext cx="215900" cy="2159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7903" y="4350434"/>
            <a:ext cx="215900" cy="304800"/>
          </a:xfrm>
          <a:prstGeom prst="rect">
            <a:avLst/>
          </a:prstGeom>
        </p:spPr>
      </p:pic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2872" y="3517938"/>
            <a:ext cx="254000" cy="279400"/>
          </a:xfrm>
          <a:prstGeom prst="rect">
            <a:avLst/>
          </a:prstGeom>
        </p:spPr>
      </p:pic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6226" y="4084062"/>
            <a:ext cx="266700" cy="279400"/>
          </a:xfrm>
          <a:prstGeom prst="rect">
            <a:avLst/>
          </a:prstGeom>
        </p:spPr>
      </p:pic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5268" y="3760905"/>
            <a:ext cx="266700" cy="317500"/>
          </a:xfrm>
          <a:prstGeom prst="rect">
            <a:avLst/>
          </a:prstGeom>
        </p:spPr>
      </p:pic>
      <p:pic>
        <p:nvPicPr>
          <p:cNvPr id="14" name="Picture 13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9841" y="3523327"/>
            <a:ext cx="241300" cy="279400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 flipH="1" flipV="1">
            <a:off x="4559763" y="3523327"/>
            <a:ext cx="1" cy="66185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4559764" y="4162140"/>
            <a:ext cx="568854" cy="706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4239841" y="4185178"/>
            <a:ext cx="319923" cy="35299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 flipV="1">
            <a:off x="4586777" y="4102888"/>
            <a:ext cx="938944" cy="869886"/>
          </a:xfrm>
          <a:prstGeom prst="straightConnector1">
            <a:avLst/>
          </a:prstGeom>
          <a:ln>
            <a:prstDash val="dash"/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>
            <a:off x="5525721" y="4158562"/>
            <a:ext cx="728279" cy="803567"/>
          </a:xfrm>
          <a:prstGeom prst="straightConnector1">
            <a:avLst/>
          </a:prstGeom>
          <a:ln>
            <a:prstDash val="dash"/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3835158" y="4972773"/>
            <a:ext cx="1690562" cy="1"/>
          </a:xfrm>
          <a:prstGeom prst="straightConnector1">
            <a:avLst/>
          </a:prstGeom>
          <a:ln>
            <a:prstDash val="dash"/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5525720" y="2796437"/>
            <a:ext cx="0" cy="2152864"/>
          </a:xfrm>
          <a:prstGeom prst="straightConnector1">
            <a:avLst/>
          </a:prstGeom>
          <a:ln>
            <a:prstDash val="dash"/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H="1" flipV="1">
            <a:off x="4614780" y="2003089"/>
            <a:ext cx="849960" cy="787447"/>
          </a:xfrm>
          <a:prstGeom prst="straightConnector1">
            <a:avLst/>
          </a:prstGeom>
          <a:ln>
            <a:prstDash val="dash"/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5" name="Picture 34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9481" y="4809601"/>
            <a:ext cx="355600" cy="279400"/>
          </a:xfrm>
          <a:prstGeom prst="rect">
            <a:avLst/>
          </a:prstGeom>
        </p:spPr>
      </p:pic>
      <p:pic>
        <p:nvPicPr>
          <p:cNvPr id="36" name="Picture 35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6987" y="3715210"/>
            <a:ext cx="355600" cy="317500"/>
          </a:xfrm>
          <a:prstGeom prst="rect">
            <a:avLst/>
          </a:prstGeom>
        </p:spPr>
      </p:pic>
      <p:pic>
        <p:nvPicPr>
          <p:cNvPr id="37" name="Picture 36" descr="latex-image-1.pd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8241" y="1810108"/>
            <a:ext cx="342900" cy="279400"/>
          </a:xfrm>
          <a:prstGeom prst="rect">
            <a:avLst/>
          </a:prstGeom>
        </p:spPr>
      </p:pic>
      <p:sp>
        <p:nvSpPr>
          <p:cNvPr id="38" name="Freeform 37"/>
          <p:cNvSpPr/>
          <p:nvPr/>
        </p:nvSpPr>
        <p:spPr>
          <a:xfrm>
            <a:off x="4541531" y="2927086"/>
            <a:ext cx="654288" cy="305490"/>
          </a:xfrm>
          <a:custGeom>
            <a:avLst/>
            <a:gdLst>
              <a:gd name="connsiteX0" fmla="*/ 0 w 654288"/>
              <a:gd name="connsiteY0" fmla="*/ 36109 h 305490"/>
              <a:gd name="connsiteX1" fmla="*/ 384875 w 654288"/>
              <a:gd name="connsiteY1" fmla="*/ 23281 h 305490"/>
              <a:gd name="connsiteX2" fmla="*/ 654288 w 654288"/>
              <a:gd name="connsiteY2" fmla="*/ 305490 h 305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54288" h="305490">
                <a:moveTo>
                  <a:pt x="0" y="36109"/>
                </a:moveTo>
                <a:cubicBezTo>
                  <a:pt x="137913" y="7246"/>
                  <a:pt x="275827" y="-21616"/>
                  <a:pt x="384875" y="23281"/>
                </a:cubicBezTo>
                <a:cubicBezTo>
                  <a:pt x="493923" y="68178"/>
                  <a:pt x="654288" y="305490"/>
                  <a:pt x="654288" y="305490"/>
                </a:cubicBezTo>
              </a:path>
            </a:pathLst>
          </a:cu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 38"/>
          <p:cNvSpPr/>
          <p:nvPr/>
        </p:nvSpPr>
        <p:spPr>
          <a:xfrm>
            <a:off x="4207972" y="4515344"/>
            <a:ext cx="782580" cy="181394"/>
          </a:xfrm>
          <a:custGeom>
            <a:avLst/>
            <a:gdLst>
              <a:gd name="connsiteX0" fmla="*/ 0 w 782580"/>
              <a:gd name="connsiteY0" fmla="*/ 76966 h 181394"/>
              <a:gd name="connsiteX1" fmla="*/ 397705 w 782580"/>
              <a:gd name="connsiteY1" fmla="*/ 179588 h 181394"/>
              <a:gd name="connsiteX2" fmla="*/ 782580 w 782580"/>
              <a:gd name="connsiteY2" fmla="*/ 0 h 181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82580" h="181394">
                <a:moveTo>
                  <a:pt x="0" y="76966"/>
                </a:moveTo>
                <a:cubicBezTo>
                  <a:pt x="133637" y="134691"/>
                  <a:pt x="267275" y="192416"/>
                  <a:pt x="397705" y="179588"/>
                </a:cubicBezTo>
                <a:cubicBezTo>
                  <a:pt x="528135" y="166760"/>
                  <a:pt x="782580" y="0"/>
                  <a:pt x="782580" y="0"/>
                </a:cubicBezTo>
              </a:path>
            </a:pathLst>
          </a:cu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Picture 39" descr="latex-image-1.pdf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5383" y="4413744"/>
            <a:ext cx="177800" cy="203200"/>
          </a:xfrm>
          <a:prstGeom prst="rect">
            <a:avLst/>
          </a:prstGeom>
        </p:spPr>
      </p:pic>
      <p:pic>
        <p:nvPicPr>
          <p:cNvPr id="41" name="Picture 40" descr="latex-image-1.pdf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8226" y="3034908"/>
            <a:ext cx="139700" cy="241300"/>
          </a:xfrm>
          <a:prstGeom prst="rect">
            <a:avLst/>
          </a:prstGeom>
        </p:spPr>
      </p:pic>
      <p:cxnSp>
        <p:nvCxnSpPr>
          <p:cNvPr id="42" name="Straight Arrow Connector 41"/>
          <p:cNvCxnSpPr/>
          <p:nvPr/>
        </p:nvCxnSpPr>
        <p:spPr>
          <a:xfrm flipV="1">
            <a:off x="1237269" y="1810108"/>
            <a:ext cx="970337" cy="138874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1237269" y="3198854"/>
            <a:ext cx="970337" cy="451473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45" name="Picture 44" descr="latex-image-1.pdf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2738" y="2946008"/>
            <a:ext cx="139700" cy="241300"/>
          </a:xfrm>
          <a:prstGeom prst="rect">
            <a:avLst/>
          </a:prstGeom>
        </p:spPr>
      </p:pic>
      <p:sp>
        <p:nvSpPr>
          <p:cNvPr id="46" name="Freeform 45"/>
          <p:cNvSpPr/>
          <p:nvPr/>
        </p:nvSpPr>
        <p:spPr>
          <a:xfrm>
            <a:off x="1603648" y="2693813"/>
            <a:ext cx="296063" cy="679868"/>
          </a:xfrm>
          <a:custGeom>
            <a:avLst/>
            <a:gdLst>
              <a:gd name="connsiteX0" fmla="*/ 0 w 296063"/>
              <a:gd name="connsiteY0" fmla="*/ 0 h 679868"/>
              <a:gd name="connsiteX1" fmla="*/ 295071 w 296063"/>
              <a:gd name="connsiteY1" fmla="*/ 295037 h 679868"/>
              <a:gd name="connsiteX2" fmla="*/ 102633 w 296063"/>
              <a:gd name="connsiteY2" fmla="*/ 679868 h 679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6063" h="679868">
                <a:moveTo>
                  <a:pt x="0" y="0"/>
                </a:moveTo>
                <a:cubicBezTo>
                  <a:pt x="138983" y="90863"/>
                  <a:pt x="277966" y="181726"/>
                  <a:pt x="295071" y="295037"/>
                </a:cubicBezTo>
                <a:cubicBezTo>
                  <a:pt x="312176" y="408348"/>
                  <a:pt x="102633" y="679868"/>
                  <a:pt x="102633" y="679868"/>
                </a:cubicBezTo>
              </a:path>
            </a:pathLst>
          </a:cu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7" name="Picture 46" descr="latex-image-1.pdf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8827" y="2220721"/>
            <a:ext cx="254000" cy="304800"/>
          </a:xfrm>
          <a:prstGeom prst="rect">
            <a:avLst/>
          </a:prstGeom>
        </p:spPr>
      </p:pic>
      <p:pic>
        <p:nvPicPr>
          <p:cNvPr id="48" name="Picture 47" descr="latex-image-1.pdf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276" y="3416090"/>
            <a:ext cx="2413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41040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2218676" y="2620226"/>
            <a:ext cx="3601329" cy="1896851"/>
          </a:xfrm>
          <a:prstGeom prst="ellipse">
            <a:avLst/>
          </a:prstGeom>
          <a:noFill/>
          <a:ln w="28575" cmpd="sng">
            <a:solidFill>
              <a:srgbClr val="008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2597272" y="3383597"/>
            <a:ext cx="369726" cy="36972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4941122" y="2680414"/>
            <a:ext cx="217326" cy="217326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7272" y="3193097"/>
            <a:ext cx="419100" cy="190500"/>
          </a:xfrm>
          <a:prstGeom prst="rect">
            <a:avLst/>
          </a:prstGeom>
        </p:spPr>
      </p:pic>
      <p:pic>
        <p:nvPicPr>
          <p:cNvPr id="17" name="Picture 16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4368" y="2679701"/>
            <a:ext cx="444500" cy="190500"/>
          </a:xfrm>
          <a:prstGeom prst="rect">
            <a:avLst/>
          </a:prstGeom>
        </p:spPr>
      </p:pic>
      <p:pic>
        <p:nvPicPr>
          <p:cNvPr id="18" name="Picture 17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380" y="2897740"/>
            <a:ext cx="177800" cy="241300"/>
          </a:xfrm>
          <a:prstGeom prst="rect">
            <a:avLst/>
          </a:prstGeom>
        </p:spPr>
      </p:pic>
      <p:pic>
        <p:nvPicPr>
          <p:cNvPr id="19" name="Picture 18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7427" y="2221942"/>
            <a:ext cx="330200" cy="279400"/>
          </a:xfrm>
          <a:prstGeom prst="rect">
            <a:avLst/>
          </a:prstGeom>
        </p:spPr>
      </p:pic>
      <p:pic>
        <p:nvPicPr>
          <p:cNvPr id="20" name="Picture 19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0681" y="3790616"/>
            <a:ext cx="165100" cy="292100"/>
          </a:xfrm>
          <a:prstGeom prst="rect">
            <a:avLst/>
          </a:prstGeom>
        </p:spPr>
      </p:pic>
      <p:pic>
        <p:nvPicPr>
          <p:cNvPr id="21" name="Picture 20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880" y="3969223"/>
            <a:ext cx="127000" cy="228600"/>
          </a:xfrm>
          <a:prstGeom prst="rect">
            <a:avLst/>
          </a:prstGeom>
        </p:spPr>
      </p:pic>
      <p:pic>
        <p:nvPicPr>
          <p:cNvPr id="22" name="Picture 21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5227" y="3229350"/>
            <a:ext cx="152400" cy="139700"/>
          </a:xfrm>
          <a:prstGeom prst="rect">
            <a:avLst/>
          </a:prstGeom>
        </p:spPr>
      </p:pic>
      <p:cxnSp>
        <p:nvCxnSpPr>
          <p:cNvPr id="24" name="Straight Connector 23"/>
          <p:cNvCxnSpPr/>
          <p:nvPr/>
        </p:nvCxnSpPr>
        <p:spPr>
          <a:xfrm flipV="1">
            <a:off x="1968869" y="3565613"/>
            <a:ext cx="4150425" cy="6077"/>
          </a:xfrm>
          <a:prstGeom prst="line">
            <a:avLst/>
          </a:prstGeom>
          <a:ln w="9525" cmpd="sng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2774950" y="2789078"/>
            <a:ext cx="2274835" cy="782612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ight Brace 25"/>
          <p:cNvSpPr/>
          <p:nvPr/>
        </p:nvSpPr>
        <p:spPr>
          <a:xfrm rot="16200000" flipV="1">
            <a:off x="4844370" y="2575604"/>
            <a:ext cx="146050" cy="1805217"/>
          </a:xfrm>
          <a:prstGeom prst="rightBrac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26"/>
          <p:cNvCxnSpPr/>
          <p:nvPr/>
        </p:nvCxnSpPr>
        <p:spPr>
          <a:xfrm flipV="1">
            <a:off x="4032068" y="2082241"/>
            <a:ext cx="0" cy="2911679"/>
          </a:xfrm>
          <a:prstGeom prst="line">
            <a:avLst/>
          </a:prstGeom>
          <a:ln w="9525" cmpd="sng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ight Brace 29"/>
          <p:cNvSpPr/>
          <p:nvPr/>
        </p:nvSpPr>
        <p:spPr>
          <a:xfrm rot="10800000">
            <a:off x="3827368" y="3571689"/>
            <a:ext cx="181549" cy="945387"/>
          </a:xfrm>
          <a:prstGeom prst="rightBrac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Arrow Connector 30"/>
          <p:cNvCxnSpPr/>
          <p:nvPr/>
        </p:nvCxnSpPr>
        <p:spPr>
          <a:xfrm flipH="1" flipV="1">
            <a:off x="4279520" y="2386654"/>
            <a:ext cx="704037" cy="345457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4" name="Right Brace 33"/>
          <p:cNvSpPr/>
          <p:nvPr/>
        </p:nvSpPr>
        <p:spPr>
          <a:xfrm rot="5400000">
            <a:off x="3318909" y="3031105"/>
            <a:ext cx="146050" cy="1233969"/>
          </a:xfrm>
          <a:prstGeom prst="rightBrac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364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Freeform 50"/>
          <p:cNvSpPr/>
          <p:nvPr/>
        </p:nvSpPr>
        <p:spPr>
          <a:xfrm>
            <a:off x="676347" y="4586995"/>
            <a:ext cx="2539950" cy="777656"/>
          </a:xfrm>
          <a:custGeom>
            <a:avLst/>
            <a:gdLst>
              <a:gd name="connsiteX0" fmla="*/ 0 w 2539950"/>
              <a:gd name="connsiteY0" fmla="*/ 777656 h 777656"/>
              <a:gd name="connsiteX1" fmla="*/ 2261697 w 2539950"/>
              <a:gd name="connsiteY1" fmla="*/ 0 h 777656"/>
              <a:gd name="connsiteX2" fmla="*/ 2418661 w 2539950"/>
              <a:gd name="connsiteY2" fmla="*/ 57075 h 777656"/>
              <a:gd name="connsiteX3" fmla="*/ 2539950 w 2539950"/>
              <a:gd name="connsiteY3" fmla="*/ 135554 h 777656"/>
              <a:gd name="connsiteX4" fmla="*/ 2539950 w 2539950"/>
              <a:gd name="connsiteY4" fmla="*/ 135554 h 777656"/>
              <a:gd name="connsiteX5" fmla="*/ 0 w 2539950"/>
              <a:gd name="connsiteY5" fmla="*/ 777656 h 777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39950" h="777656">
                <a:moveTo>
                  <a:pt x="0" y="777656"/>
                </a:moveTo>
                <a:lnTo>
                  <a:pt x="2261697" y="0"/>
                </a:lnTo>
                <a:lnTo>
                  <a:pt x="2418661" y="57075"/>
                </a:lnTo>
                <a:lnTo>
                  <a:pt x="2539950" y="135554"/>
                </a:lnTo>
                <a:lnTo>
                  <a:pt x="2539950" y="135554"/>
                </a:lnTo>
                <a:lnTo>
                  <a:pt x="0" y="777656"/>
                </a:lnTo>
                <a:close/>
              </a:path>
            </a:pathLst>
          </a:cu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 39"/>
          <p:cNvSpPr/>
          <p:nvPr/>
        </p:nvSpPr>
        <p:spPr>
          <a:xfrm>
            <a:off x="2745805" y="1217393"/>
            <a:ext cx="3068084" cy="578398"/>
          </a:xfrm>
          <a:custGeom>
            <a:avLst/>
            <a:gdLst>
              <a:gd name="connsiteX0" fmla="*/ 0 w 3068084"/>
              <a:gd name="connsiteY0" fmla="*/ 285008 h 578398"/>
              <a:gd name="connsiteX1" fmla="*/ 2980065 w 3068084"/>
              <a:gd name="connsiteY1" fmla="*/ 0 h 578398"/>
              <a:gd name="connsiteX2" fmla="*/ 3030361 w 3068084"/>
              <a:gd name="connsiteY2" fmla="*/ 121548 h 578398"/>
              <a:gd name="connsiteX3" fmla="*/ 3068084 w 3068084"/>
              <a:gd name="connsiteY3" fmla="*/ 272434 h 578398"/>
              <a:gd name="connsiteX4" fmla="*/ 3030361 w 3068084"/>
              <a:gd name="connsiteY4" fmla="*/ 435894 h 578398"/>
              <a:gd name="connsiteX5" fmla="*/ 2975873 w 3068084"/>
              <a:gd name="connsiteY5" fmla="*/ 578398 h 578398"/>
              <a:gd name="connsiteX6" fmla="*/ 0 w 3068084"/>
              <a:gd name="connsiteY6" fmla="*/ 285008 h 578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68084" h="578398">
                <a:moveTo>
                  <a:pt x="0" y="285008"/>
                </a:moveTo>
                <a:lnTo>
                  <a:pt x="2980065" y="0"/>
                </a:lnTo>
                <a:lnTo>
                  <a:pt x="3030361" y="121548"/>
                </a:lnTo>
                <a:lnTo>
                  <a:pt x="3068084" y="272434"/>
                </a:lnTo>
                <a:lnTo>
                  <a:pt x="3030361" y="435894"/>
                </a:lnTo>
                <a:lnTo>
                  <a:pt x="2975873" y="578398"/>
                </a:lnTo>
                <a:lnTo>
                  <a:pt x="0" y="285008"/>
                </a:lnTo>
                <a:close/>
              </a:path>
            </a:pathLst>
          </a:custGeom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 29"/>
          <p:cNvSpPr/>
          <p:nvPr/>
        </p:nvSpPr>
        <p:spPr>
          <a:xfrm>
            <a:off x="2199561" y="831368"/>
            <a:ext cx="550015" cy="1334976"/>
          </a:xfrm>
          <a:custGeom>
            <a:avLst/>
            <a:gdLst>
              <a:gd name="connsiteX0" fmla="*/ 550015 w 550015"/>
              <a:gd name="connsiteY0" fmla="*/ 664988 h 1334976"/>
              <a:gd name="connsiteX1" fmla="*/ 525014 w 550015"/>
              <a:gd name="connsiteY1" fmla="*/ 0 h 1334976"/>
              <a:gd name="connsiteX2" fmla="*/ 335009 w 550015"/>
              <a:gd name="connsiteY2" fmla="*/ 119998 h 1334976"/>
              <a:gd name="connsiteX3" fmla="*/ 220006 w 550015"/>
              <a:gd name="connsiteY3" fmla="*/ 214996 h 1334976"/>
              <a:gd name="connsiteX4" fmla="*/ 85002 w 550015"/>
              <a:gd name="connsiteY4" fmla="*/ 364993 h 1334976"/>
              <a:gd name="connsiteX5" fmla="*/ 15000 w 550015"/>
              <a:gd name="connsiteY5" fmla="*/ 524991 h 1334976"/>
              <a:gd name="connsiteX6" fmla="*/ 0 w 550015"/>
              <a:gd name="connsiteY6" fmla="*/ 674988 h 1334976"/>
              <a:gd name="connsiteX7" fmla="*/ 25000 w 550015"/>
              <a:gd name="connsiteY7" fmla="*/ 819985 h 1334976"/>
              <a:gd name="connsiteX8" fmla="*/ 70002 w 550015"/>
              <a:gd name="connsiteY8" fmla="*/ 959983 h 1334976"/>
              <a:gd name="connsiteX9" fmla="*/ 205005 w 550015"/>
              <a:gd name="connsiteY9" fmla="*/ 1104980 h 1334976"/>
              <a:gd name="connsiteX10" fmla="*/ 365010 w 550015"/>
              <a:gd name="connsiteY10" fmla="*/ 1249977 h 1334976"/>
              <a:gd name="connsiteX11" fmla="*/ 525014 w 550015"/>
              <a:gd name="connsiteY11" fmla="*/ 1334976 h 1334976"/>
              <a:gd name="connsiteX12" fmla="*/ 550015 w 550015"/>
              <a:gd name="connsiteY12" fmla="*/ 664988 h 1334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50015" h="1334976">
                <a:moveTo>
                  <a:pt x="550015" y="664988"/>
                </a:moveTo>
                <a:lnTo>
                  <a:pt x="525014" y="0"/>
                </a:lnTo>
                <a:lnTo>
                  <a:pt x="335009" y="119998"/>
                </a:lnTo>
                <a:lnTo>
                  <a:pt x="220006" y="214996"/>
                </a:lnTo>
                <a:lnTo>
                  <a:pt x="85002" y="364993"/>
                </a:lnTo>
                <a:lnTo>
                  <a:pt x="15000" y="524991"/>
                </a:lnTo>
                <a:lnTo>
                  <a:pt x="0" y="674988"/>
                </a:lnTo>
                <a:lnTo>
                  <a:pt x="25000" y="819985"/>
                </a:lnTo>
                <a:lnTo>
                  <a:pt x="70002" y="959983"/>
                </a:lnTo>
                <a:lnTo>
                  <a:pt x="205005" y="1104980"/>
                </a:lnTo>
                <a:lnTo>
                  <a:pt x="365010" y="1249977"/>
                </a:lnTo>
                <a:lnTo>
                  <a:pt x="525014" y="1334976"/>
                </a:lnTo>
                <a:lnTo>
                  <a:pt x="550015" y="664988"/>
                </a:lnTo>
                <a:close/>
              </a:path>
            </a:pathLst>
          </a:custGeom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2198176" y="551647"/>
            <a:ext cx="3601329" cy="1896851"/>
          </a:xfrm>
          <a:prstGeom prst="ellipse">
            <a:avLst/>
          </a:prstGeom>
          <a:noFill/>
          <a:ln w="28575" cmpd="sng">
            <a:solidFill>
              <a:srgbClr val="008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2576772" y="1315018"/>
            <a:ext cx="369726" cy="36972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5621311" y="1108730"/>
            <a:ext cx="217326" cy="217326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2880" y="829161"/>
            <a:ext cx="177800" cy="241300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 flipV="1">
            <a:off x="2754450" y="1212843"/>
            <a:ext cx="2980398" cy="290268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endCxn id="4" idx="1"/>
          </p:cNvCxnSpPr>
          <p:nvPr/>
        </p:nvCxnSpPr>
        <p:spPr>
          <a:xfrm flipH="1" flipV="1">
            <a:off x="2725578" y="829434"/>
            <a:ext cx="28874" cy="667600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>
            <a:off x="2725576" y="1497034"/>
            <a:ext cx="28874" cy="667600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4" name="Picture 33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5957" y="969558"/>
            <a:ext cx="1333500" cy="317500"/>
          </a:xfrm>
          <a:prstGeom prst="rect">
            <a:avLst/>
          </a:prstGeom>
        </p:spPr>
      </p:pic>
      <p:pic>
        <p:nvPicPr>
          <p:cNvPr id="35" name="Picture 34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2998" y="2343873"/>
            <a:ext cx="1333500" cy="317500"/>
          </a:xfrm>
          <a:prstGeom prst="rect">
            <a:avLst/>
          </a:prstGeom>
        </p:spPr>
      </p:pic>
      <p:pic>
        <p:nvPicPr>
          <p:cNvPr id="36" name="Picture 35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676" y="453085"/>
            <a:ext cx="596900" cy="317500"/>
          </a:xfrm>
          <a:prstGeom prst="rect">
            <a:avLst/>
          </a:prstGeom>
        </p:spPr>
      </p:pic>
      <p:pic>
        <p:nvPicPr>
          <p:cNvPr id="37" name="Picture 36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3889" y="1752534"/>
            <a:ext cx="596900" cy="317500"/>
          </a:xfrm>
          <a:prstGeom prst="rect">
            <a:avLst/>
          </a:prstGeom>
        </p:spPr>
      </p:pic>
      <p:cxnSp>
        <p:nvCxnSpPr>
          <p:cNvPr id="39" name="Straight Arrow Connector 38"/>
          <p:cNvCxnSpPr/>
          <p:nvPr/>
        </p:nvCxnSpPr>
        <p:spPr>
          <a:xfrm>
            <a:off x="2749576" y="1503111"/>
            <a:ext cx="2980398" cy="290268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Oval 40"/>
          <p:cNvSpPr/>
          <p:nvPr/>
        </p:nvSpPr>
        <p:spPr>
          <a:xfrm>
            <a:off x="115823" y="4404335"/>
            <a:ext cx="3601329" cy="1896851"/>
          </a:xfrm>
          <a:prstGeom prst="ellipse">
            <a:avLst/>
          </a:prstGeom>
          <a:noFill/>
          <a:ln w="9525" cmpd="sng">
            <a:solidFill>
              <a:srgbClr val="008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Arrow Connector 43"/>
          <p:cNvCxnSpPr/>
          <p:nvPr/>
        </p:nvCxnSpPr>
        <p:spPr>
          <a:xfrm flipV="1">
            <a:off x="672097" y="4573187"/>
            <a:ext cx="2274835" cy="782612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51" idx="3"/>
          </p:cNvCxnSpPr>
          <p:nvPr/>
        </p:nvCxnSpPr>
        <p:spPr>
          <a:xfrm flipH="1" flipV="1">
            <a:off x="2819498" y="4538450"/>
            <a:ext cx="396799" cy="184099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V="1">
            <a:off x="672097" y="4725587"/>
            <a:ext cx="2586182" cy="630212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9" name="Picture 48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13740">
            <a:off x="2609669" y="4952592"/>
            <a:ext cx="457200" cy="317500"/>
          </a:xfrm>
          <a:prstGeom prst="rect">
            <a:avLst/>
          </a:prstGeom>
        </p:spPr>
      </p:pic>
      <p:pic>
        <p:nvPicPr>
          <p:cNvPr id="50" name="Picture 49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13528">
            <a:off x="1165943" y="4614210"/>
            <a:ext cx="1206500" cy="317500"/>
          </a:xfrm>
          <a:prstGeom prst="rect">
            <a:avLst/>
          </a:prstGeom>
        </p:spPr>
      </p:pic>
      <p:pic>
        <p:nvPicPr>
          <p:cNvPr id="60" name="Picture 59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0312" y="4338229"/>
            <a:ext cx="190500" cy="241300"/>
          </a:xfrm>
          <a:prstGeom prst="rect">
            <a:avLst/>
          </a:prstGeom>
        </p:spPr>
      </p:pic>
      <p:pic>
        <p:nvPicPr>
          <p:cNvPr id="31" name="Picture 30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5014" y="1382734"/>
            <a:ext cx="469900" cy="228600"/>
          </a:xfrm>
          <a:prstGeom prst="rect">
            <a:avLst/>
          </a:prstGeom>
        </p:spPr>
      </p:pic>
      <p:pic>
        <p:nvPicPr>
          <p:cNvPr id="61" name="Picture 60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9511" y="3861310"/>
            <a:ext cx="469900" cy="228600"/>
          </a:xfrm>
          <a:prstGeom prst="rect">
            <a:avLst/>
          </a:prstGeom>
        </p:spPr>
      </p:pic>
      <p:cxnSp>
        <p:nvCxnSpPr>
          <p:cNvPr id="63" name="Straight Connector 62"/>
          <p:cNvCxnSpPr/>
          <p:nvPr/>
        </p:nvCxnSpPr>
        <p:spPr>
          <a:xfrm flipV="1">
            <a:off x="2754461" y="4138613"/>
            <a:ext cx="0" cy="616832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Freeform 69"/>
          <p:cNvSpPr/>
          <p:nvPr/>
        </p:nvSpPr>
        <p:spPr>
          <a:xfrm rot="14643737">
            <a:off x="2900613" y="4660151"/>
            <a:ext cx="139002" cy="111241"/>
          </a:xfrm>
          <a:custGeom>
            <a:avLst/>
            <a:gdLst>
              <a:gd name="connsiteX0" fmla="*/ 0 w 654288"/>
              <a:gd name="connsiteY0" fmla="*/ 36109 h 305490"/>
              <a:gd name="connsiteX1" fmla="*/ 384875 w 654288"/>
              <a:gd name="connsiteY1" fmla="*/ 23281 h 305490"/>
              <a:gd name="connsiteX2" fmla="*/ 654288 w 654288"/>
              <a:gd name="connsiteY2" fmla="*/ 305490 h 305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54288" h="305490">
                <a:moveTo>
                  <a:pt x="0" y="36109"/>
                </a:moveTo>
                <a:cubicBezTo>
                  <a:pt x="137913" y="7246"/>
                  <a:pt x="275827" y="-21616"/>
                  <a:pt x="384875" y="23281"/>
                </a:cubicBezTo>
                <a:cubicBezTo>
                  <a:pt x="493923" y="68178"/>
                  <a:pt x="654288" y="305490"/>
                  <a:pt x="654288" y="305490"/>
                </a:cubicBezTo>
              </a:path>
            </a:pathLst>
          </a:cu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2" name="Straight Connector 71"/>
          <p:cNvCxnSpPr/>
          <p:nvPr/>
        </p:nvCxnSpPr>
        <p:spPr>
          <a:xfrm flipV="1">
            <a:off x="3014740" y="4517140"/>
            <a:ext cx="410545" cy="204544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4" name="Picture 73" descr="latex-image-1.pd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045" y="4298812"/>
            <a:ext cx="190500" cy="292100"/>
          </a:xfrm>
          <a:prstGeom prst="rect">
            <a:avLst/>
          </a:prstGeom>
        </p:spPr>
      </p:pic>
      <p:pic>
        <p:nvPicPr>
          <p:cNvPr id="75" name="Picture 74"/>
          <p:cNvPicPr>
            <a:picLocks noChangeAspect="1"/>
          </p:cNvPicPr>
          <p:nvPr/>
        </p:nvPicPr>
        <p:blipFill rotWithShape="1">
          <a:blip r:embed="rId12"/>
          <a:srcRect l="12553" b="33580"/>
          <a:stretch/>
        </p:blipFill>
        <p:spPr>
          <a:xfrm>
            <a:off x="5401994" y="3647596"/>
            <a:ext cx="3242882" cy="1670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17421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4774977" y="3713327"/>
            <a:ext cx="2813538" cy="211279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 rot="2540013">
            <a:off x="1446963" y="2266574"/>
            <a:ext cx="1784587" cy="17682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2378032" y="1575351"/>
            <a:ext cx="680382" cy="681542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9432" y="909400"/>
            <a:ext cx="228600" cy="304800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V="1">
            <a:off x="1930435" y="530475"/>
            <a:ext cx="1268960" cy="1320474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2859752" y="1375254"/>
            <a:ext cx="1268960" cy="1320474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6451" y="2060043"/>
            <a:ext cx="1308100" cy="393700"/>
          </a:xfrm>
          <a:prstGeom prst="rect">
            <a:avLst/>
          </a:prstGeom>
        </p:spPr>
      </p:pic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2273" y="1181826"/>
            <a:ext cx="406400" cy="304800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>
            <a:off x="4774977" y="3021256"/>
            <a:ext cx="0" cy="280486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7580142" y="3021256"/>
            <a:ext cx="0" cy="280486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4774977" y="5826125"/>
            <a:ext cx="2805165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0" name="Isosceles Triangle 19"/>
          <p:cNvSpPr/>
          <p:nvPr/>
        </p:nvSpPr>
        <p:spPr>
          <a:xfrm rot="10800000">
            <a:off x="4914550" y="3393105"/>
            <a:ext cx="423133" cy="320221"/>
          </a:xfrm>
          <a:prstGeom prst="triangl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Cube 20"/>
          <p:cNvSpPr/>
          <p:nvPr/>
        </p:nvSpPr>
        <p:spPr>
          <a:xfrm>
            <a:off x="5956663" y="4658732"/>
            <a:ext cx="498398" cy="420535"/>
          </a:xfrm>
          <a:prstGeom prst="cub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/>
          <p:cNvCxnSpPr/>
          <p:nvPr/>
        </p:nvCxnSpPr>
        <p:spPr>
          <a:xfrm>
            <a:off x="5962858" y="3713327"/>
            <a:ext cx="0" cy="1013551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6455061" y="3713327"/>
            <a:ext cx="0" cy="1013551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6341071" y="3713327"/>
            <a:ext cx="0" cy="1066829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6072203" y="3713327"/>
            <a:ext cx="0" cy="945405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H="1">
            <a:off x="6378241" y="4726878"/>
            <a:ext cx="810888" cy="0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6810892" y="3713327"/>
            <a:ext cx="0" cy="1013551"/>
          </a:xfrm>
          <a:prstGeom prst="straightConnector1">
            <a:avLst/>
          </a:prstGeom>
          <a:ln>
            <a:headEnd type="triangle" w="lg" len="lg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5" name="Picture 34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9529" y="3291505"/>
            <a:ext cx="609600" cy="203200"/>
          </a:xfrm>
          <a:prstGeom prst="rect">
            <a:avLst/>
          </a:prstGeom>
        </p:spPr>
      </p:pic>
      <p:pic>
        <p:nvPicPr>
          <p:cNvPr id="36" name="Picture 35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8775" y="4197278"/>
            <a:ext cx="165100" cy="228600"/>
          </a:xfrm>
          <a:prstGeom prst="rect">
            <a:avLst/>
          </a:prstGeom>
        </p:spPr>
      </p:pic>
      <p:pic>
        <p:nvPicPr>
          <p:cNvPr id="37" name="Picture 36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5942" y="4383978"/>
            <a:ext cx="215900" cy="228600"/>
          </a:xfrm>
          <a:prstGeom prst="rect">
            <a:avLst/>
          </a:prstGeom>
        </p:spPr>
      </p:pic>
      <p:cxnSp>
        <p:nvCxnSpPr>
          <p:cNvPr id="39" name="Straight Connector 38"/>
          <p:cNvCxnSpPr/>
          <p:nvPr/>
        </p:nvCxnSpPr>
        <p:spPr>
          <a:xfrm>
            <a:off x="5614865" y="4537964"/>
            <a:ext cx="538430" cy="17654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056142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045029" y="1600529"/>
            <a:ext cx="2813538" cy="211279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>
            <a:off x="1045029" y="908458"/>
            <a:ext cx="0" cy="280486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3850194" y="908458"/>
            <a:ext cx="0" cy="280486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1045029" y="3713327"/>
            <a:ext cx="2805165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Isosceles Triangle 7"/>
          <p:cNvSpPr/>
          <p:nvPr/>
        </p:nvSpPr>
        <p:spPr>
          <a:xfrm rot="10800000">
            <a:off x="1184602" y="1280307"/>
            <a:ext cx="423133" cy="320221"/>
          </a:xfrm>
          <a:prstGeom prst="triangl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 flipH="1">
            <a:off x="2542857" y="2313080"/>
            <a:ext cx="40055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2849581" y="1600529"/>
            <a:ext cx="0" cy="712551"/>
          </a:xfrm>
          <a:prstGeom prst="straightConnector1">
            <a:avLst/>
          </a:prstGeom>
          <a:ln>
            <a:headEnd type="triangle" w="lg" len="lg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" name="Picture 19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407" y="1870651"/>
            <a:ext cx="266700" cy="279400"/>
          </a:xfrm>
          <a:prstGeom prst="rect">
            <a:avLst/>
          </a:prstGeom>
        </p:spPr>
      </p:pic>
      <p:pic>
        <p:nvPicPr>
          <p:cNvPr id="21" name="Picture 20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9181" y="2192346"/>
            <a:ext cx="279400" cy="279400"/>
          </a:xfrm>
          <a:prstGeom prst="rect">
            <a:avLst/>
          </a:prstGeom>
        </p:spPr>
      </p:pic>
      <p:pic>
        <p:nvPicPr>
          <p:cNvPr id="22" name="Picture 21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7184" y="1792456"/>
            <a:ext cx="292100" cy="355600"/>
          </a:xfrm>
          <a:prstGeom prst="rect">
            <a:avLst/>
          </a:prstGeom>
        </p:spPr>
      </p:pic>
      <p:pic>
        <p:nvPicPr>
          <p:cNvPr id="23" name="Picture 22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634" y="2973876"/>
            <a:ext cx="304800" cy="355600"/>
          </a:xfrm>
          <a:prstGeom prst="rect">
            <a:avLst/>
          </a:prstGeom>
        </p:spPr>
      </p:pic>
      <p:pic>
        <p:nvPicPr>
          <p:cNvPr id="24" name="Picture 23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393" y="1847507"/>
            <a:ext cx="342900" cy="317500"/>
          </a:xfrm>
          <a:prstGeom prst="rect">
            <a:avLst/>
          </a:prstGeom>
        </p:spPr>
      </p:pic>
      <p:pic>
        <p:nvPicPr>
          <p:cNvPr id="25" name="Picture 24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1407" y="3084366"/>
            <a:ext cx="342900" cy="317500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1929284" y="2313080"/>
            <a:ext cx="594862" cy="66079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28"/>
          <p:cNvCxnSpPr/>
          <p:nvPr/>
        </p:nvCxnSpPr>
        <p:spPr>
          <a:xfrm flipH="1">
            <a:off x="2494931" y="2973876"/>
            <a:ext cx="96425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3384263" y="1599045"/>
            <a:ext cx="0" cy="1374831"/>
          </a:xfrm>
          <a:prstGeom prst="straightConnector1">
            <a:avLst/>
          </a:prstGeom>
          <a:ln>
            <a:headEnd type="triangle" w="lg" len="lg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2238860" y="1847507"/>
            <a:ext cx="0" cy="465573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V="1">
            <a:off x="2238860" y="2973876"/>
            <a:ext cx="0" cy="42799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V="1">
            <a:off x="538098" y="1366689"/>
            <a:ext cx="0" cy="690586"/>
          </a:xfrm>
          <a:prstGeom prst="straightConnector1">
            <a:avLst/>
          </a:prstGeom>
          <a:ln>
            <a:headEnd type="none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42" name="Picture 41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57" y="1652756"/>
            <a:ext cx="266700" cy="279400"/>
          </a:xfrm>
          <a:prstGeom prst="rect">
            <a:avLst/>
          </a:prstGeom>
        </p:spPr>
      </p:pic>
      <p:cxnSp>
        <p:nvCxnSpPr>
          <p:cNvPr id="71" name="Straight Connector 70"/>
          <p:cNvCxnSpPr/>
          <p:nvPr/>
        </p:nvCxnSpPr>
        <p:spPr>
          <a:xfrm>
            <a:off x="9722116" y="2836897"/>
            <a:ext cx="0" cy="228318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10180655" y="2836897"/>
            <a:ext cx="0" cy="228318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9730489" y="2836897"/>
            <a:ext cx="450166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336707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54334" y="1656450"/>
            <a:ext cx="2813538" cy="301299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>
            <a:off x="554334" y="964379"/>
            <a:ext cx="0" cy="370506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3359499" y="964379"/>
            <a:ext cx="0" cy="370506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554334" y="4669448"/>
            <a:ext cx="2805165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Isosceles Triangle 7"/>
          <p:cNvSpPr/>
          <p:nvPr/>
        </p:nvSpPr>
        <p:spPr>
          <a:xfrm rot="10800000">
            <a:off x="693907" y="1336228"/>
            <a:ext cx="423133" cy="320221"/>
          </a:xfrm>
          <a:prstGeom prst="triangl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836504" y="1932156"/>
            <a:ext cx="0" cy="228318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2295043" y="1932156"/>
            <a:ext cx="0" cy="228318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1844877" y="1932156"/>
            <a:ext cx="450166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4085962" y="1650147"/>
            <a:ext cx="2813538" cy="301299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/>
          <p:cNvCxnSpPr/>
          <p:nvPr/>
        </p:nvCxnSpPr>
        <p:spPr>
          <a:xfrm>
            <a:off x="4085962" y="958076"/>
            <a:ext cx="0" cy="370506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6891127" y="958076"/>
            <a:ext cx="0" cy="370506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4085962" y="4663145"/>
            <a:ext cx="2805165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21" name="Group 20"/>
          <p:cNvGrpSpPr/>
          <p:nvPr/>
        </p:nvGrpSpPr>
        <p:grpSpPr>
          <a:xfrm>
            <a:off x="6107690" y="188333"/>
            <a:ext cx="458539" cy="2283184"/>
            <a:chOff x="6595404" y="194636"/>
            <a:chExt cx="458539" cy="228318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6595404" y="194636"/>
              <a:ext cx="0" cy="2283184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7053943" y="194636"/>
              <a:ext cx="0" cy="2283184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6603777" y="194636"/>
              <a:ext cx="450166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0" name="Rectangle 19"/>
            <p:cNvSpPr/>
            <p:nvPr/>
          </p:nvSpPr>
          <p:spPr>
            <a:xfrm>
              <a:off x="6603777" y="645269"/>
              <a:ext cx="450166" cy="1832551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4252494" y="127273"/>
            <a:ext cx="1376189" cy="2474704"/>
            <a:chOff x="7187474" y="118791"/>
            <a:chExt cx="1376189" cy="2474704"/>
          </a:xfrm>
        </p:grpSpPr>
        <p:sp>
          <p:nvSpPr>
            <p:cNvPr id="33" name="Freeform 32"/>
            <p:cNvSpPr/>
            <p:nvPr/>
          </p:nvSpPr>
          <p:spPr>
            <a:xfrm>
              <a:off x="7307566" y="638438"/>
              <a:ext cx="1256097" cy="1825099"/>
            </a:xfrm>
            <a:custGeom>
              <a:avLst/>
              <a:gdLst>
                <a:gd name="connsiteX0" fmla="*/ 846651 w 1256097"/>
                <a:gd name="connsiteY0" fmla="*/ 1825099 h 1825099"/>
                <a:gd name="connsiteX1" fmla="*/ 1256097 w 1256097"/>
                <a:gd name="connsiteY1" fmla="*/ 1651610 h 1825099"/>
                <a:gd name="connsiteX2" fmla="*/ 506603 w 1256097"/>
                <a:gd name="connsiteY2" fmla="*/ 0 h 1825099"/>
                <a:gd name="connsiteX3" fmla="*/ 0 w 1256097"/>
                <a:gd name="connsiteY3" fmla="*/ 13879 h 1825099"/>
                <a:gd name="connsiteX4" fmla="*/ 846651 w 1256097"/>
                <a:gd name="connsiteY4" fmla="*/ 1825099 h 1825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6097" h="1825099">
                  <a:moveTo>
                    <a:pt x="846651" y="1825099"/>
                  </a:moveTo>
                  <a:lnTo>
                    <a:pt x="1256097" y="1651610"/>
                  </a:lnTo>
                  <a:lnTo>
                    <a:pt x="506603" y="0"/>
                  </a:lnTo>
                  <a:lnTo>
                    <a:pt x="0" y="13879"/>
                  </a:lnTo>
                  <a:lnTo>
                    <a:pt x="846651" y="1825099"/>
                  </a:lnTo>
                  <a:close/>
                </a:path>
              </a:pathLst>
            </a:cu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8" name="Straight Connector 27"/>
            <p:cNvCxnSpPr/>
            <p:nvPr/>
          </p:nvCxnSpPr>
          <p:spPr>
            <a:xfrm rot="20118723">
              <a:off x="7677255" y="310311"/>
              <a:ext cx="0" cy="2283184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rot="20118723">
              <a:off x="8093882" y="118791"/>
              <a:ext cx="0" cy="2283184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rot="20118723">
              <a:off x="7187474" y="317148"/>
              <a:ext cx="450166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36" name="Straight Connector 35"/>
          <p:cNvCxnSpPr/>
          <p:nvPr/>
        </p:nvCxnSpPr>
        <p:spPr>
          <a:xfrm>
            <a:off x="4372586" y="646920"/>
            <a:ext cx="306074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6566229" y="1643844"/>
            <a:ext cx="89490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7042581" y="638966"/>
            <a:ext cx="0" cy="1011181"/>
          </a:xfrm>
          <a:prstGeom prst="straightConnector1">
            <a:avLst/>
          </a:prstGeom>
          <a:ln>
            <a:headEnd type="triangle" w="lg" len="lg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43" name="Picture 42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6302" y="1023831"/>
            <a:ext cx="1003300" cy="21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4626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Straight Connector 28"/>
          <p:cNvCxnSpPr>
            <a:stCxn id="4" idx="1"/>
          </p:cNvCxnSpPr>
          <p:nvPr/>
        </p:nvCxnSpPr>
        <p:spPr>
          <a:xfrm>
            <a:off x="3378454" y="2722923"/>
            <a:ext cx="1599269" cy="971450"/>
          </a:xfrm>
          <a:prstGeom prst="line">
            <a:avLst/>
          </a:prstGeom>
          <a:ln w="28575" cmpd="sng">
            <a:solidFill>
              <a:srgbClr val="008000"/>
            </a:solidFill>
            <a:prstDash val="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8454" y="2583223"/>
            <a:ext cx="266700" cy="279400"/>
          </a:xfrm>
          <a:prstGeom prst="rect">
            <a:avLst/>
          </a:prstGeom>
        </p:spPr>
      </p:pic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7486" y="2583223"/>
            <a:ext cx="266700" cy="317500"/>
          </a:xfrm>
          <a:prstGeom prst="rect">
            <a:avLst/>
          </a:prstGeom>
        </p:spPr>
      </p:pic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7318" y="2583223"/>
            <a:ext cx="241300" cy="279400"/>
          </a:xfrm>
          <a:prstGeom prst="rect">
            <a:avLst/>
          </a:prstGeom>
        </p:spPr>
      </p:pic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9554" y="3052592"/>
            <a:ext cx="355600" cy="279400"/>
          </a:xfrm>
          <a:prstGeom prst="rect">
            <a:avLst/>
          </a:prstGeom>
        </p:spPr>
      </p:pic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8586" y="3052592"/>
            <a:ext cx="355600" cy="317500"/>
          </a:xfrm>
          <a:prstGeom prst="rect">
            <a:avLst/>
          </a:prstGeom>
        </p:spPr>
      </p:pic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5718" y="3052592"/>
            <a:ext cx="342900" cy="279400"/>
          </a:xfrm>
          <a:prstGeom prst="rect">
            <a:avLst/>
          </a:prstGeom>
        </p:spPr>
      </p:pic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9554" y="3564503"/>
            <a:ext cx="355600" cy="266700"/>
          </a:xfrm>
          <a:prstGeom prst="rect">
            <a:avLst/>
          </a:prstGeom>
        </p:spPr>
      </p:pic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1286" y="3564503"/>
            <a:ext cx="342900" cy="304800"/>
          </a:xfrm>
          <a:prstGeom prst="rect">
            <a:avLst/>
          </a:prstGeom>
        </p:spPr>
      </p:pic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5718" y="3564503"/>
            <a:ext cx="342900" cy="266700"/>
          </a:xfrm>
          <a:prstGeom prst="rect">
            <a:avLst/>
          </a:prstGeom>
        </p:spPr>
      </p:pic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1990" y="3052592"/>
            <a:ext cx="355600" cy="279400"/>
          </a:xfrm>
          <a:prstGeom prst="rect">
            <a:avLst/>
          </a:prstGeom>
        </p:spPr>
      </p:pic>
      <p:pic>
        <p:nvPicPr>
          <p:cNvPr id="14" name="Picture 13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1022" y="3052592"/>
            <a:ext cx="355600" cy="317500"/>
          </a:xfrm>
          <a:prstGeom prst="rect">
            <a:avLst/>
          </a:prstGeom>
        </p:spPr>
      </p:pic>
      <p:pic>
        <p:nvPicPr>
          <p:cNvPr id="15" name="Picture 14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8154" y="3052592"/>
            <a:ext cx="342900" cy="279400"/>
          </a:xfrm>
          <a:prstGeom prst="rect">
            <a:avLst/>
          </a:prstGeom>
        </p:spPr>
      </p:pic>
      <p:pic>
        <p:nvPicPr>
          <p:cNvPr id="16" name="Picture 15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1990" y="3564503"/>
            <a:ext cx="355600" cy="266700"/>
          </a:xfrm>
          <a:prstGeom prst="rect">
            <a:avLst/>
          </a:prstGeom>
        </p:spPr>
      </p:pic>
      <p:pic>
        <p:nvPicPr>
          <p:cNvPr id="17" name="Picture 16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3722" y="3564503"/>
            <a:ext cx="342900" cy="304800"/>
          </a:xfrm>
          <a:prstGeom prst="rect">
            <a:avLst/>
          </a:prstGeom>
        </p:spPr>
      </p:pic>
      <p:pic>
        <p:nvPicPr>
          <p:cNvPr id="18" name="Picture 17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8154" y="3564503"/>
            <a:ext cx="342900" cy="266700"/>
          </a:xfrm>
          <a:prstGeom prst="rect">
            <a:avLst/>
          </a:prstGeom>
        </p:spPr>
      </p:pic>
      <p:pic>
        <p:nvPicPr>
          <p:cNvPr id="19" name="Picture 18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810" y="3047935"/>
            <a:ext cx="355600" cy="279400"/>
          </a:xfrm>
          <a:prstGeom prst="rect">
            <a:avLst/>
          </a:prstGeom>
        </p:spPr>
      </p:pic>
      <p:pic>
        <p:nvPicPr>
          <p:cNvPr id="20" name="Picture 19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5842" y="3047935"/>
            <a:ext cx="355600" cy="317500"/>
          </a:xfrm>
          <a:prstGeom prst="rect">
            <a:avLst/>
          </a:prstGeom>
        </p:spPr>
      </p:pic>
      <p:pic>
        <p:nvPicPr>
          <p:cNvPr id="21" name="Picture 20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2974" y="3047935"/>
            <a:ext cx="342900" cy="279400"/>
          </a:xfrm>
          <a:prstGeom prst="rect">
            <a:avLst/>
          </a:prstGeom>
        </p:spPr>
      </p:pic>
      <p:pic>
        <p:nvPicPr>
          <p:cNvPr id="22" name="Picture 21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810" y="3559846"/>
            <a:ext cx="355600" cy="266700"/>
          </a:xfrm>
          <a:prstGeom prst="rect">
            <a:avLst/>
          </a:prstGeom>
        </p:spPr>
      </p:pic>
      <p:pic>
        <p:nvPicPr>
          <p:cNvPr id="23" name="Picture 22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8542" y="3559846"/>
            <a:ext cx="342900" cy="304800"/>
          </a:xfrm>
          <a:prstGeom prst="rect">
            <a:avLst/>
          </a:prstGeom>
        </p:spPr>
      </p:pic>
      <p:pic>
        <p:nvPicPr>
          <p:cNvPr id="24" name="Picture 23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2974" y="3559846"/>
            <a:ext cx="342900" cy="266700"/>
          </a:xfrm>
          <a:prstGeom prst="rect">
            <a:avLst/>
          </a:prstGeom>
        </p:spPr>
      </p:pic>
      <p:cxnSp>
        <p:nvCxnSpPr>
          <p:cNvPr id="26" name="Straight Connector 25"/>
          <p:cNvCxnSpPr/>
          <p:nvPr/>
        </p:nvCxnSpPr>
        <p:spPr>
          <a:xfrm>
            <a:off x="3130321" y="2155051"/>
            <a:ext cx="0" cy="219353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5271245" y="2155051"/>
            <a:ext cx="0" cy="219353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4107486" y="2722923"/>
            <a:ext cx="1599269" cy="971450"/>
          </a:xfrm>
          <a:prstGeom prst="line">
            <a:avLst/>
          </a:prstGeom>
          <a:ln w="28575" cmpd="sng">
            <a:solidFill>
              <a:srgbClr val="008000"/>
            </a:solidFill>
            <a:prstDash val="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4887318" y="2722923"/>
            <a:ext cx="1599269" cy="971450"/>
          </a:xfrm>
          <a:prstGeom prst="line">
            <a:avLst/>
          </a:prstGeom>
          <a:ln w="28575" cmpd="sng">
            <a:solidFill>
              <a:srgbClr val="008000"/>
            </a:solidFill>
            <a:prstDash val="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2" name="Picture 31" descr="latex-image-1.pd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8454" y="2252344"/>
            <a:ext cx="215900" cy="215900"/>
          </a:xfrm>
          <a:prstGeom prst="rect">
            <a:avLst/>
          </a:prstGeom>
        </p:spPr>
      </p:pic>
      <p:pic>
        <p:nvPicPr>
          <p:cNvPr id="33" name="Picture 32" descr="latex-image-1.pdf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8542" y="4079331"/>
            <a:ext cx="190500" cy="25400"/>
          </a:xfrm>
          <a:prstGeom prst="rect">
            <a:avLst/>
          </a:prstGeom>
        </p:spPr>
      </p:pic>
      <p:pic>
        <p:nvPicPr>
          <p:cNvPr id="34" name="Picture 33" descr="latex-image-1.pd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7486" y="2252344"/>
            <a:ext cx="215900" cy="215900"/>
          </a:xfrm>
          <a:prstGeom prst="rect">
            <a:avLst/>
          </a:prstGeom>
        </p:spPr>
      </p:pic>
      <p:pic>
        <p:nvPicPr>
          <p:cNvPr id="35" name="Picture 34" descr="latex-image-1.pd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9773" y="2252344"/>
            <a:ext cx="215900" cy="215900"/>
          </a:xfrm>
          <a:prstGeom prst="rect">
            <a:avLst/>
          </a:prstGeom>
        </p:spPr>
      </p:pic>
      <p:cxnSp>
        <p:nvCxnSpPr>
          <p:cNvPr id="36" name="Straight Connector 35"/>
          <p:cNvCxnSpPr>
            <a:endCxn id="4" idx="1"/>
          </p:cNvCxnSpPr>
          <p:nvPr/>
        </p:nvCxnSpPr>
        <p:spPr>
          <a:xfrm flipV="1">
            <a:off x="1970571" y="2722923"/>
            <a:ext cx="1407883" cy="971450"/>
          </a:xfrm>
          <a:prstGeom prst="line">
            <a:avLst/>
          </a:prstGeom>
          <a:ln w="28575" cmpd="sng">
            <a:solidFill>
              <a:srgbClr val="FF0000"/>
            </a:solidFill>
            <a:prstDash val="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V="1">
            <a:off x="2890412" y="2722923"/>
            <a:ext cx="1407883" cy="971450"/>
          </a:xfrm>
          <a:prstGeom prst="line">
            <a:avLst/>
          </a:prstGeom>
          <a:ln w="28575" cmpd="sng">
            <a:solidFill>
              <a:srgbClr val="FF0000"/>
            </a:solidFill>
            <a:prstDash val="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V="1">
            <a:off x="3569840" y="2722923"/>
            <a:ext cx="1407883" cy="971450"/>
          </a:xfrm>
          <a:prstGeom prst="line">
            <a:avLst/>
          </a:prstGeom>
          <a:ln w="28575" cmpd="sng">
            <a:solidFill>
              <a:srgbClr val="FF0000"/>
            </a:solidFill>
            <a:prstDash val="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4" name="Picture 43" descr="latex-image-1.pdf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2974" y="4066631"/>
            <a:ext cx="190500" cy="25400"/>
          </a:xfrm>
          <a:prstGeom prst="rect">
            <a:avLst/>
          </a:prstGeom>
        </p:spPr>
      </p:pic>
      <p:pic>
        <p:nvPicPr>
          <p:cNvPr id="45" name="Picture 44" descr="latex-image-1.pdf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3472" y="4079331"/>
            <a:ext cx="190500" cy="2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5696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/>
          <p:cNvCxnSpPr/>
          <p:nvPr/>
        </p:nvCxnSpPr>
        <p:spPr>
          <a:xfrm>
            <a:off x="791589" y="2615975"/>
            <a:ext cx="0" cy="849533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959" y="2936761"/>
            <a:ext cx="165100" cy="139700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1784424" y="2013945"/>
            <a:ext cx="218071" cy="21807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/>
          <p:cNvGrpSpPr/>
          <p:nvPr/>
        </p:nvGrpSpPr>
        <p:grpSpPr>
          <a:xfrm>
            <a:off x="1290215" y="4495032"/>
            <a:ext cx="1215290" cy="153933"/>
            <a:chOff x="1328036" y="3218214"/>
            <a:chExt cx="1215290" cy="153933"/>
          </a:xfrm>
        </p:grpSpPr>
        <p:cxnSp>
          <p:nvCxnSpPr>
            <p:cNvPr id="9" name="Straight Connector 8"/>
            <p:cNvCxnSpPr/>
            <p:nvPr/>
          </p:nvCxnSpPr>
          <p:spPr>
            <a:xfrm>
              <a:off x="1328036" y="3218214"/>
              <a:ext cx="1215290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V="1">
              <a:off x="1470492" y="3218214"/>
              <a:ext cx="218096" cy="153933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V="1">
              <a:off x="1328036" y="3218214"/>
              <a:ext cx="218096" cy="153933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V="1">
              <a:off x="1612948" y="3218214"/>
              <a:ext cx="218096" cy="153933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V="1">
              <a:off x="1755404" y="3218214"/>
              <a:ext cx="218096" cy="153933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V="1">
              <a:off x="1897860" y="3218214"/>
              <a:ext cx="218096" cy="153933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V="1">
              <a:off x="2040316" y="3218214"/>
              <a:ext cx="218096" cy="153933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V="1">
              <a:off x="2182772" y="3218214"/>
              <a:ext cx="218096" cy="153933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V="1">
              <a:off x="2325230" y="3218214"/>
              <a:ext cx="218096" cy="153933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22" name="Straight Connector 21"/>
          <p:cNvCxnSpPr/>
          <p:nvPr/>
        </p:nvCxnSpPr>
        <p:spPr>
          <a:xfrm>
            <a:off x="1899694" y="2122981"/>
            <a:ext cx="0" cy="2372051"/>
          </a:xfrm>
          <a:prstGeom prst="line">
            <a:avLst/>
          </a:prstGeom>
          <a:ln>
            <a:solidFill>
              <a:srgbClr val="000000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3" name="Picture 22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6296" y="2013945"/>
            <a:ext cx="2971800" cy="266700"/>
          </a:xfrm>
          <a:prstGeom prst="rect">
            <a:avLst/>
          </a:prstGeom>
        </p:spPr>
      </p:pic>
      <p:pic>
        <p:nvPicPr>
          <p:cNvPr id="24" name="Picture 23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6296" y="2449349"/>
            <a:ext cx="2616200" cy="635000"/>
          </a:xfrm>
          <a:prstGeom prst="rect">
            <a:avLst/>
          </a:prstGeom>
        </p:spPr>
      </p:pic>
      <p:pic>
        <p:nvPicPr>
          <p:cNvPr id="25" name="Picture 24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6296" y="3206696"/>
            <a:ext cx="1473200" cy="266700"/>
          </a:xfrm>
          <a:prstGeom prst="rect">
            <a:avLst/>
          </a:prstGeom>
        </p:spPr>
      </p:pic>
      <p:pic>
        <p:nvPicPr>
          <p:cNvPr id="26" name="Picture 25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6296" y="3733877"/>
            <a:ext cx="711200" cy="203200"/>
          </a:xfrm>
          <a:prstGeom prst="rect">
            <a:avLst/>
          </a:prstGeom>
        </p:spPr>
      </p:pic>
      <p:grpSp>
        <p:nvGrpSpPr>
          <p:cNvPr id="30" name="Group 29"/>
          <p:cNvGrpSpPr/>
          <p:nvPr/>
        </p:nvGrpSpPr>
        <p:grpSpPr>
          <a:xfrm>
            <a:off x="3887887" y="3206696"/>
            <a:ext cx="359217" cy="398397"/>
            <a:chOff x="7324688" y="2525549"/>
            <a:chExt cx="359217" cy="398397"/>
          </a:xfrm>
        </p:grpSpPr>
        <p:cxnSp>
          <p:nvCxnSpPr>
            <p:cNvPr id="28" name="Straight Connector 27"/>
            <p:cNvCxnSpPr/>
            <p:nvPr/>
          </p:nvCxnSpPr>
          <p:spPr>
            <a:xfrm>
              <a:off x="7324688" y="2525549"/>
              <a:ext cx="359217" cy="398397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7324688" y="2525549"/>
              <a:ext cx="359217" cy="398397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31" name="Group 30"/>
          <p:cNvGrpSpPr/>
          <p:nvPr/>
        </p:nvGrpSpPr>
        <p:grpSpPr>
          <a:xfrm>
            <a:off x="4649887" y="2596797"/>
            <a:ext cx="359217" cy="398397"/>
            <a:chOff x="7324688" y="2525549"/>
            <a:chExt cx="359217" cy="39839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7324688" y="2525549"/>
              <a:ext cx="359217" cy="398397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 flipV="1">
              <a:off x="7324688" y="2525549"/>
              <a:ext cx="359217" cy="398397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37" name="Oval 36"/>
          <p:cNvSpPr/>
          <p:nvPr/>
        </p:nvSpPr>
        <p:spPr>
          <a:xfrm>
            <a:off x="1770067" y="4265668"/>
            <a:ext cx="218071" cy="218071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4" name="Group 33"/>
          <p:cNvGrpSpPr/>
          <p:nvPr/>
        </p:nvGrpSpPr>
        <p:grpSpPr>
          <a:xfrm>
            <a:off x="3887887" y="2631150"/>
            <a:ext cx="359217" cy="398397"/>
            <a:chOff x="7324688" y="2525549"/>
            <a:chExt cx="359217" cy="398397"/>
          </a:xfrm>
        </p:grpSpPr>
        <p:cxnSp>
          <p:nvCxnSpPr>
            <p:cNvPr id="35" name="Straight Connector 34"/>
            <p:cNvCxnSpPr/>
            <p:nvPr/>
          </p:nvCxnSpPr>
          <p:spPr>
            <a:xfrm>
              <a:off x="7324688" y="2525549"/>
              <a:ext cx="359217" cy="398397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 flipV="1">
              <a:off x="7324688" y="2525549"/>
              <a:ext cx="359217" cy="398397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40" name="Right Brace 39"/>
          <p:cNvSpPr/>
          <p:nvPr/>
        </p:nvSpPr>
        <p:spPr>
          <a:xfrm>
            <a:off x="2069120" y="2122981"/>
            <a:ext cx="360554" cy="2244285"/>
          </a:xfrm>
          <a:prstGeom prst="rightBrac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2" name="Picture 41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6199" y="3131104"/>
            <a:ext cx="1651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8250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/>
          <p:cNvCxnSpPr/>
          <p:nvPr/>
        </p:nvCxnSpPr>
        <p:spPr>
          <a:xfrm flipV="1">
            <a:off x="973174" y="1711031"/>
            <a:ext cx="1002520" cy="1317059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>
            <a:off x="954940" y="3027524"/>
            <a:ext cx="213689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958970" y="1217527"/>
            <a:ext cx="0" cy="181056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4" name="Picture 13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8483" y="3104712"/>
            <a:ext cx="266700" cy="190500"/>
          </a:xfrm>
          <a:prstGeom prst="rect">
            <a:avLst/>
          </a:prstGeom>
        </p:spPr>
      </p:pic>
      <p:pic>
        <p:nvPicPr>
          <p:cNvPr id="15" name="Picture 14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701" y="1122277"/>
            <a:ext cx="266700" cy="190500"/>
          </a:xfrm>
          <a:prstGeom prst="rect">
            <a:avLst/>
          </a:prstGeom>
        </p:spPr>
      </p:pic>
      <p:sp>
        <p:nvSpPr>
          <p:cNvPr id="16" name="Freeform 15"/>
          <p:cNvSpPr/>
          <p:nvPr/>
        </p:nvSpPr>
        <p:spPr>
          <a:xfrm rot="2700000">
            <a:off x="1218233" y="2520526"/>
            <a:ext cx="381364" cy="426501"/>
          </a:xfrm>
          <a:custGeom>
            <a:avLst/>
            <a:gdLst>
              <a:gd name="connsiteX0" fmla="*/ 0 w 654288"/>
              <a:gd name="connsiteY0" fmla="*/ 36109 h 305490"/>
              <a:gd name="connsiteX1" fmla="*/ 384875 w 654288"/>
              <a:gd name="connsiteY1" fmla="*/ 23281 h 305490"/>
              <a:gd name="connsiteX2" fmla="*/ 654288 w 654288"/>
              <a:gd name="connsiteY2" fmla="*/ 305490 h 305490"/>
              <a:gd name="connsiteX0" fmla="*/ 0 w 672760"/>
              <a:gd name="connsiteY0" fmla="*/ 21771 h 291152"/>
              <a:gd name="connsiteX1" fmla="*/ 608901 w 672760"/>
              <a:gd name="connsiteY1" fmla="*/ 33708 h 291152"/>
              <a:gd name="connsiteX2" fmla="*/ 654288 w 672760"/>
              <a:gd name="connsiteY2" fmla="*/ 291152 h 291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2760" h="291152">
                <a:moveTo>
                  <a:pt x="0" y="21771"/>
                </a:moveTo>
                <a:cubicBezTo>
                  <a:pt x="137913" y="-7092"/>
                  <a:pt x="499853" y="-11189"/>
                  <a:pt x="608901" y="33708"/>
                </a:cubicBezTo>
                <a:cubicBezTo>
                  <a:pt x="717949" y="78605"/>
                  <a:pt x="654288" y="291152"/>
                  <a:pt x="654288" y="291152"/>
                </a:cubicBezTo>
              </a:path>
            </a:pathLst>
          </a:cu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 flipV="1">
            <a:off x="1975694" y="1711031"/>
            <a:ext cx="0" cy="1308369"/>
          </a:xfrm>
          <a:prstGeom prst="line">
            <a:avLst/>
          </a:prstGeom>
          <a:ln>
            <a:solidFill>
              <a:srgbClr val="595959"/>
            </a:solidFill>
            <a:prstDash val="sys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954940" y="1711031"/>
            <a:ext cx="1020754" cy="0"/>
          </a:xfrm>
          <a:prstGeom prst="line">
            <a:avLst/>
          </a:prstGeom>
          <a:ln>
            <a:solidFill>
              <a:srgbClr val="595959"/>
            </a:solidFill>
            <a:prstDash val="sys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5" name="Picture 24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814" y="2674937"/>
            <a:ext cx="190500" cy="292100"/>
          </a:xfrm>
          <a:prstGeom prst="rect">
            <a:avLst/>
          </a:prstGeom>
        </p:spPr>
      </p:pic>
      <p:pic>
        <p:nvPicPr>
          <p:cNvPr id="26" name="Picture 25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8732" y="1431631"/>
            <a:ext cx="266700" cy="279400"/>
          </a:xfrm>
          <a:prstGeom prst="rect">
            <a:avLst/>
          </a:prstGeom>
        </p:spPr>
      </p:pic>
      <p:pic>
        <p:nvPicPr>
          <p:cNvPr id="27" name="Picture 26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201" y="1596731"/>
            <a:ext cx="457200" cy="228600"/>
          </a:xfrm>
          <a:prstGeom prst="rect">
            <a:avLst/>
          </a:prstGeom>
        </p:spPr>
      </p:pic>
      <p:pic>
        <p:nvPicPr>
          <p:cNvPr id="28" name="Picture 27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8036" y="3104712"/>
            <a:ext cx="469900" cy="228600"/>
          </a:xfrm>
          <a:prstGeom prst="rect">
            <a:avLst/>
          </a:prstGeom>
        </p:spPr>
      </p:pic>
      <p:cxnSp>
        <p:nvCxnSpPr>
          <p:cNvPr id="29" name="Straight Arrow Connector 28"/>
          <p:cNvCxnSpPr/>
          <p:nvPr/>
        </p:nvCxnSpPr>
        <p:spPr>
          <a:xfrm flipV="1">
            <a:off x="7514508" y="2488570"/>
            <a:ext cx="0" cy="838745"/>
          </a:xfrm>
          <a:prstGeom prst="straightConnector1">
            <a:avLst/>
          </a:prstGeom>
          <a:ln w="57150" cmpd="sng">
            <a:solidFill>
              <a:srgbClr val="FF0000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4631335" y="1917519"/>
            <a:ext cx="2883173" cy="2883173"/>
          </a:xfrm>
          <a:prstGeom prst="ellipse">
            <a:avLst/>
          </a:prstGeom>
          <a:noFill/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Arrow Connector 32"/>
          <p:cNvCxnSpPr/>
          <p:nvPr/>
        </p:nvCxnSpPr>
        <p:spPr>
          <a:xfrm flipH="1" flipV="1">
            <a:off x="6260641" y="1595111"/>
            <a:ext cx="696672" cy="619160"/>
          </a:xfrm>
          <a:prstGeom prst="straightConnector1">
            <a:avLst/>
          </a:prstGeom>
          <a:ln w="57150" cmpd="sng">
            <a:solidFill>
              <a:srgbClr val="FF0000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35" name="Picture 34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5997" y="2786799"/>
            <a:ext cx="736600" cy="317500"/>
          </a:xfrm>
          <a:prstGeom prst="rect">
            <a:avLst/>
          </a:prstGeom>
        </p:spPr>
      </p:pic>
      <p:pic>
        <p:nvPicPr>
          <p:cNvPr id="36" name="Picture 35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4130" y="1662781"/>
            <a:ext cx="1473200" cy="317500"/>
          </a:xfrm>
          <a:prstGeom prst="rect">
            <a:avLst/>
          </a:prstGeom>
        </p:spPr>
      </p:pic>
      <p:cxnSp>
        <p:nvCxnSpPr>
          <p:cNvPr id="37" name="Straight Arrow Connector 36"/>
          <p:cNvCxnSpPr>
            <a:endCxn id="31" idx="6"/>
          </p:cNvCxnSpPr>
          <p:nvPr/>
        </p:nvCxnSpPr>
        <p:spPr>
          <a:xfrm flipV="1">
            <a:off x="6260641" y="3359106"/>
            <a:ext cx="1253867" cy="2926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V="1">
            <a:off x="6260641" y="2199640"/>
            <a:ext cx="696672" cy="11887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41" name="Picture 40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296" y="3445829"/>
            <a:ext cx="723900" cy="317500"/>
          </a:xfrm>
          <a:prstGeom prst="rect">
            <a:avLst/>
          </a:prstGeom>
        </p:spPr>
      </p:pic>
      <p:pic>
        <p:nvPicPr>
          <p:cNvPr id="42" name="Picture 41" descr="latex-image-1.pd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000000">
            <a:off x="5560586" y="2614714"/>
            <a:ext cx="1460500" cy="317500"/>
          </a:xfrm>
          <a:prstGeom prst="rect">
            <a:avLst/>
          </a:prstGeom>
        </p:spPr>
      </p:pic>
      <p:sp>
        <p:nvSpPr>
          <p:cNvPr id="43" name="Freeform 42"/>
          <p:cNvSpPr/>
          <p:nvPr/>
        </p:nvSpPr>
        <p:spPr>
          <a:xfrm>
            <a:off x="6632688" y="2733829"/>
            <a:ext cx="353245" cy="627024"/>
          </a:xfrm>
          <a:custGeom>
            <a:avLst/>
            <a:gdLst>
              <a:gd name="connsiteX0" fmla="*/ 333559 w 375789"/>
              <a:gd name="connsiteY0" fmla="*/ 667040 h 667040"/>
              <a:gd name="connsiteX1" fmla="*/ 346388 w 375789"/>
              <a:gd name="connsiteY1" fmla="*/ 320692 h 667040"/>
              <a:gd name="connsiteX2" fmla="*/ 0 w 375789"/>
              <a:gd name="connsiteY2" fmla="*/ 0 h 667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5789" h="667040">
                <a:moveTo>
                  <a:pt x="333559" y="667040"/>
                </a:moveTo>
                <a:cubicBezTo>
                  <a:pt x="367770" y="549452"/>
                  <a:pt x="401981" y="431865"/>
                  <a:pt x="346388" y="320692"/>
                </a:cubicBezTo>
                <a:cubicBezTo>
                  <a:pt x="290795" y="209519"/>
                  <a:pt x="0" y="0"/>
                  <a:pt x="0" y="0"/>
                </a:cubicBezTo>
              </a:path>
            </a:pathLst>
          </a:custGeom>
          <a:ln>
            <a:solidFill>
              <a:schemeClr val="tx1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Picture 43" descr="latex-image-1.pdf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7948" y="2695345"/>
            <a:ext cx="444500" cy="304800"/>
          </a:xfrm>
          <a:prstGeom prst="rect">
            <a:avLst/>
          </a:prstGeom>
        </p:spPr>
      </p:pic>
      <p:cxnSp>
        <p:nvCxnSpPr>
          <p:cNvPr id="45" name="Straight Arrow Connector 44"/>
          <p:cNvCxnSpPr/>
          <p:nvPr/>
        </p:nvCxnSpPr>
        <p:spPr>
          <a:xfrm flipH="1" flipV="1">
            <a:off x="3091833" y="3876906"/>
            <a:ext cx="696672" cy="619160"/>
          </a:xfrm>
          <a:prstGeom prst="straightConnector1">
            <a:avLst/>
          </a:prstGeom>
          <a:ln w="57150" cmpd="sng">
            <a:solidFill>
              <a:srgbClr val="FF0000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V="1">
            <a:off x="3788505" y="3657321"/>
            <a:ext cx="0" cy="838745"/>
          </a:xfrm>
          <a:prstGeom prst="straightConnector1">
            <a:avLst/>
          </a:prstGeom>
          <a:ln w="57150" cmpd="sng">
            <a:solidFill>
              <a:srgbClr val="FF0000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H="1">
            <a:off x="3091833" y="3682143"/>
            <a:ext cx="696672" cy="194763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50" name="Picture 49" descr="latex-image-1.pdf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926" y="4003642"/>
            <a:ext cx="254000" cy="279400"/>
          </a:xfrm>
          <a:prstGeom prst="rect">
            <a:avLst/>
          </a:prstGeom>
        </p:spPr>
      </p:pic>
      <p:pic>
        <p:nvPicPr>
          <p:cNvPr id="51" name="Picture 50" descr="latex-image-1.pdf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5207" y="4283042"/>
            <a:ext cx="254000" cy="279400"/>
          </a:xfrm>
          <a:prstGeom prst="rect">
            <a:avLst/>
          </a:prstGeom>
        </p:spPr>
      </p:pic>
      <p:pic>
        <p:nvPicPr>
          <p:cNvPr id="52" name="Picture 51" descr="latex-image-1.pdf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59964">
            <a:off x="3198233" y="3440843"/>
            <a:ext cx="431800" cy="24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0911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5864400" y="246782"/>
            <a:ext cx="2883173" cy="2883173"/>
          </a:xfrm>
          <a:prstGeom prst="ellipse">
            <a:avLst/>
          </a:prstGeom>
          <a:noFill/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/>
          <p:nvPr/>
        </p:nvCxnSpPr>
        <p:spPr>
          <a:xfrm flipH="1" flipV="1">
            <a:off x="8130628" y="215259"/>
            <a:ext cx="408424" cy="7586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7717755" y="973953"/>
            <a:ext cx="847237" cy="48526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7322632" y="702384"/>
            <a:ext cx="1216420" cy="27156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2"/>
          <a:srcRect l="43232" b="16824"/>
          <a:stretch/>
        </p:blipFill>
        <p:spPr>
          <a:xfrm rot="19913136">
            <a:off x="1876405" y="1398198"/>
            <a:ext cx="1860054" cy="2588011"/>
          </a:xfrm>
          <a:prstGeom prst="rect">
            <a:avLst/>
          </a:prstGeom>
        </p:spPr>
      </p:pic>
      <p:cxnSp>
        <p:nvCxnSpPr>
          <p:cNvPr id="34" name="Straight Arrow Connector 33"/>
          <p:cNvCxnSpPr/>
          <p:nvPr/>
        </p:nvCxnSpPr>
        <p:spPr>
          <a:xfrm flipH="1">
            <a:off x="7322632" y="217119"/>
            <a:ext cx="847237" cy="485265"/>
          </a:xfrm>
          <a:prstGeom prst="straightConnector1">
            <a:avLst/>
          </a:prstGeom>
          <a:ln w="9525" cmpd="sng">
            <a:prstDash val="dash"/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H="1" flipV="1">
            <a:off x="7322632" y="702384"/>
            <a:ext cx="408424" cy="758694"/>
          </a:xfrm>
          <a:prstGeom prst="straightConnector1">
            <a:avLst/>
          </a:prstGeom>
          <a:ln w="9525" cmpd="sng">
            <a:prstDash val="dash"/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8" name="Oval 37"/>
          <p:cNvSpPr/>
          <p:nvPr/>
        </p:nvSpPr>
        <p:spPr>
          <a:xfrm>
            <a:off x="7202563" y="1635037"/>
            <a:ext cx="140998" cy="14110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Picture 38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0665" y="545157"/>
            <a:ext cx="177800" cy="241300"/>
          </a:xfrm>
          <a:prstGeom prst="rect">
            <a:avLst/>
          </a:prstGeom>
        </p:spPr>
      </p:pic>
      <p:pic>
        <p:nvPicPr>
          <p:cNvPr id="40" name="Picture 39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8309" y="412129"/>
            <a:ext cx="241300" cy="279400"/>
          </a:xfrm>
          <a:prstGeom prst="rect">
            <a:avLst/>
          </a:prstGeom>
        </p:spPr>
      </p:pic>
      <p:pic>
        <p:nvPicPr>
          <p:cNvPr id="41" name="Picture 40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1609" y="1236994"/>
            <a:ext cx="266700" cy="279400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 rotWithShape="1">
          <a:blip r:embed="rId6"/>
          <a:srcRect l="38393" b="26011"/>
          <a:stretch/>
        </p:blipFill>
        <p:spPr>
          <a:xfrm>
            <a:off x="4718978" y="3286125"/>
            <a:ext cx="1799530" cy="2264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8073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3214874" y="1688368"/>
            <a:ext cx="2883173" cy="2883173"/>
          </a:xfrm>
          <a:prstGeom prst="ellipse">
            <a:avLst/>
          </a:prstGeom>
          <a:noFill/>
          <a:ln w="285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/>
          <p:cNvCxnSpPr>
            <a:stCxn id="16" idx="6"/>
          </p:cNvCxnSpPr>
          <p:nvPr/>
        </p:nvCxnSpPr>
        <p:spPr>
          <a:xfrm flipH="1">
            <a:off x="5226306" y="3076623"/>
            <a:ext cx="87174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 flipV="1">
            <a:off x="4583955" y="1120436"/>
            <a:ext cx="78102" cy="3729687"/>
          </a:xfrm>
          <a:prstGeom prst="straightConnector1">
            <a:avLst/>
          </a:prstGeom>
          <a:ln w="9525" cmpd="sng">
            <a:prstDash val="dash"/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Oval 15"/>
          <p:cNvSpPr/>
          <p:nvPr/>
        </p:nvSpPr>
        <p:spPr>
          <a:xfrm>
            <a:off x="3214874" y="2700305"/>
            <a:ext cx="2883173" cy="752636"/>
          </a:xfrm>
          <a:prstGeom prst="ellipse">
            <a:avLst/>
          </a:prstGeom>
          <a:noFill/>
          <a:ln w="285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/>
          <p:cNvCxnSpPr>
            <a:endCxn id="16" idx="3"/>
          </p:cNvCxnSpPr>
          <p:nvPr/>
        </p:nvCxnSpPr>
        <p:spPr>
          <a:xfrm flipH="1">
            <a:off x="3637105" y="3082544"/>
            <a:ext cx="1024952" cy="260176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Curved Connector 29"/>
          <p:cNvCxnSpPr/>
          <p:nvPr/>
        </p:nvCxnSpPr>
        <p:spPr>
          <a:xfrm>
            <a:off x="12195113" y="0"/>
            <a:ext cx="914400" cy="914400"/>
          </a:xfrm>
          <a:prstGeom prst="curved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Freeform 30"/>
          <p:cNvSpPr/>
          <p:nvPr/>
        </p:nvSpPr>
        <p:spPr>
          <a:xfrm>
            <a:off x="4219231" y="1407806"/>
            <a:ext cx="773356" cy="239860"/>
          </a:xfrm>
          <a:custGeom>
            <a:avLst/>
            <a:gdLst>
              <a:gd name="connsiteX0" fmla="*/ 0 w 952451"/>
              <a:gd name="connsiteY0" fmla="*/ 0 h 429517"/>
              <a:gd name="connsiteX1" fmla="*/ 429537 w 952451"/>
              <a:gd name="connsiteY1" fmla="*/ 429500 h 429517"/>
              <a:gd name="connsiteX2" fmla="*/ 952451 w 952451"/>
              <a:gd name="connsiteY2" fmla="*/ 18674 h 429517"/>
              <a:gd name="connsiteX0" fmla="*/ 0 w 911748"/>
              <a:gd name="connsiteY0" fmla="*/ 43741 h 473413"/>
              <a:gd name="connsiteX1" fmla="*/ 429537 w 911748"/>
              <a:gd name="connsiteY1" fmla="*/ 473241 h 473413"/>
              <a:gd name="connsiteX2" fmla="*/ 911748 w 911748"/>
              <a:gd name="connsiteY2" fmla="*/ 0 h 473413"/>
              <a:gd name="connsiteX0" fmla="*/ 0 w 911748"/>
              <a:gd name="connsiteY0" fmla="*/ 43741 h 473415"/>
              <a:gd name="connsiteX1" fmla="*/ 486522 w 911748"/>
              <a:gd name="connsiteY1" fmla="*/ 473241 h 473415"/>
              <a:gd name="connsiteX2" fmla="*/ 911748 w 911748"/>
              <a:gd name="connsiteY2" fmla="*/ 0 h 473415"/>
              <a:gd name="connsiteX0" fmla="*/ 0 w 911748"/>
              <a:gd name="connsiteY0" fmla="*/ 43741 h 473413"/>
              <a:gd name="connsiteX1" fmla="*/ 486522 w 911748"/>
              <a:gd name="connsiteY1" fmla="*/ 473241 h 473413"/>
              <a:gd name="connsiteX2" fmla="*/ 911748 w 911748"/>
              <a:gd name="connsiteY2" fmla="*/ 0 h 473413"/>
              <a:gd name="connsiteX0" fmla="*/ 0 w 911748"/>
              <a:gd name="connsiteY0" fmla="*/ 43741 h 473415"/>
              <a:gd name="connsiteX1" fmla="*/ 486522 w 911748"/>
              <a:gd name="connsiteY1" fmla="*/ 473241 h 473415"/>
              <a:gd name="connsiteX2" fmla="*/ 911748 w 911748"/>
              <a:gd name="connsiteY2" fmla="*/ 0 h 473415"/>
              <a:gd name="connsiteX0" fmla="*/ 0 w 911748"/>
              <a:gd name="connsiteY0" fmla="*/ 43741 h 473413"/>
              <a:gd name="connsiteX1" fmla="*/ 486522 w 911748"/>
              <a:gd name="connsiteY1" fmla="*/ 473241 h 473413"/>
              <a:gd name="connsiteX2" fmla="*/ 911748 w 911748"/>
              <a:gd name="connsiteY2" fmla="*/ 0 h 473413"/>
              <a:gd name="connsiteX0" fmla="*/ 0 w 911748"/>
              <a:gd name="connsiteY0" fmla="*/ 43741 h 473415"/>
              <a:gd name="connsiteX1" fmla="*/ 486522 w 911748"/>
              <a:gd name="connsiteY1" fmla="*/ 473241 h 473415"/>
              <a:gd name="connsiteX2" fmla="*/ 911748 w 911748"/>
              <a:gd name="connsiteY2" fmla="*/ 0 h 473415"/>
              <a:gd name="connsiteX0" fmla="*/ 0 w 911748"/>
              <a:gd name="connsiteY0" fmla="*/ 43741 h 473413"/>
              <a:gd name="connsiteX1" fmla="*/ 486522 w 911748"/>
              <a:gd name="connsiteY1" fmla="*/ 473241 h 473413"/>
              <a:gd name="connsiteX2" fmla="*/ 911748 w 911748"/>
              <a:gd name="connsiteY2" fmla="*/ 0 h 473413"/>
              <a:gd name="connsiteX0" fmla="*/ 0 w 838482"/>
              <a:gd name="connsiteY0" fmla="*/ 43741 h 473415"/>
              <a:gd name="connsiteX1" fmla="*/ 413256 w 838482"/>
              <a:gd name="connsiteY1" fmla="*/ 473241 h 473415"/>
              <a:gd name="connsiteX2" fmla="*/ 838482 w 838482"/>
              <a:gd name="connsiteY2" fmla="*/ 0 h 473415"/>
              <a:gd name="connsiteX0" fmla="*/ 0 w 838482"/>
              <a:gd name="connsiteY0" fmla="*/ 43741 h 473566"/>
              <a:gd name="connsiteX1" fmla="*/ 413256 w 838482"/>
              <a:gd name="connsiteY1" fmla="*/ 473241 h 473566"/>
              <a:gd name="connsiteX2" fmla="*/ 838482 w 838482"/>
              <a:gd name="connsiteY2" fmla="*/ 0 h 473566"/>
              <a:gd name="connsiteX0" fmla="*/ 0 w 773356"/>
              <a:gd name="connsiteY0" fmla="*/ 28138 h 457777"/>
              <a:gd name="connsiteX1" fmla="*/ 413256 w 773356"/>
              <a:gd name="connsiteY1" fmla="*/ 457638 h 457777"/>
              <a:gd name="connsiteX2" fmla="*/ 773356 w 773356"/>
              <a:gd name="connsiteY2" fmla="*/ 0 h 457777"/>
              <a:gd name="connsiteX0" fmla="*/ 0 w 773356"/>
              <a:gd name="connsiteY0" fmla="*/ 28138 h 460157"/>
              <a:gd name="connsiteX1" fmla="*/ 413256 w 773356"/>
              <a:gd name="connsiteY1" fmla="*/ 457638 h 460157"/>
              <a:gd name="connsiteX2" fmla="*/ 773356 w 773356"/>
              <a:gd name="connsiteY2" fmla="*/ 0 h 460157"/>
              <a:gd name="connsiteX0" fmla="*/ 0 w 773356"/>
              <a:gd name="connsiteY0" fmla="*/ 28138 h 459714"/>
              <a:gd name="connsiteX1" fmla="*/ 413256 w 773356"/>
              <a:gd name="connsiteY1" fmla="*/ 457638 h 459714"/>
              <a:gd name="connsiteX2" fmla="*/ 773356 w 773356"/>
              <a:gd name="connsiteY2" fmla="*/ 0 h 459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73356" h="459714">
                <a:moveTo>
                  <a:pt x="0" y="28138"/>
                </a:moveTo>
                <a:cubicBezTo>
                  <a:pt x="37709" y="350557"/>
                  <a:pt x="219238" y="477934"/>
                  <a:pt x="413256" y="457638"/>
                </a:cubicBezTo>
                <a:cubicBezTo>
                  <a:pt x="607274" y="437342"/>
                  <a:pt x="773356" y="0"/>
                  <a:pt x="773356" y="0"/>
                </a:cubicBezTo>
              </a:path>
            </a:pathLst>
          </a:custGeom>
          <a:ln>
            <a:solidFill>
              <a:srgbClr val="00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Picture 37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3106" y="1268106"/>
            <a:ext cx="190500" cy="139700"/>
          </a:xfrm>
          <a:prstGeom prst="rect">
            <a:avLst/>
          </a:prstGeom>
        </p:spPr>
      </p:pic>
      <p:pic>
        <p:nvPicPr>
          <p:cNvPr id="39" name="Picture 38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8047" y="2449157"/>
            <a:ext cx="1371600" cy="317500"/>
          </a:xfrm>
          <a:prstGeom prst="rect">
            <a:avLst/>
          </a:prstGeom>
        </p:spPr>
      </p:pic>
      <p:pic>
        <p:nvPicPr>
          <p:cNvPr id="40" name="Picture 39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1539" y="2909522"/>
            <a:ext cx="330200" cy="266700"/>
          </a:xfrm>
          <a:prstGeom prst="rect">
            <a:avLst/>
          </a:prstGeom>
        </p:spPr>
      </p:pic>
      <p:sp>
        <p:nvSpPr>
          <p:cNvPr id="41" name="Oval 40"/>
          <p:cNvSpPr/>
          <p:nvPr/>
        </p:nvSpPr>
        <p:spPr>
          <a:xfrm>
            <a:off x="6053270" y="3031846"/>
            <a:ext cx="89554" cy="89554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0985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48316</TotalTime>
  <Words>31</Words>
  <Application>Microsoft Macintosh PowerPoint</Application>
  <PresentationFormat>On-screen Show (4:3)</PresentationFormat>
  <Paragraphs>19</Paragraphs>
  <Slides>44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5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cdohl</dc:creator>
  <cp:lastModifiedBy>cdohl</cp:lastModifiedBy>
  <cp:revision>102</cp:revision>
  <dcterms:created xsi:type="dcterms:W3CDTF">2018-10-03T20:23:12Z</dcterms:created>
  <dcterms:modified xsi:type="dcterms:W3CDTF">2018-12-04T20:48:29Z</dcterms:modified>
</cp:coreProperties>
</file>